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8"/>
    <p:restoredTop sz="94710"/>
  </p:normalViewPr>
  <p:slideViewPr>
    <p:cSldViewPr snapToGrid="0" snapToObjects="1">
      <p:cViewPr varScale="1">
        <p:scale>
          <a:sx n="109" d="100"/>
          <a:sy n="109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rlscoutsp2p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rlscoutsp2p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rlscoutsp2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irlscoutsp2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 smtClean="0">
                <a:hlinkClick r:id="rId4"/>
              </a:rPr>
              <a:t>www.girlscoutsp2p.org</a:t>
            </a:r>
            <a:r>
              <a:rPr lang="en-US" b="1" i="1" dirty="0" smtClean="0"/>
              <a:t> for </a:t>
            </a:r>
            <a:r>
              <a:rPr lang="en-US" b="1" i="1" dirty="0"/>
              <a:t>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Jummah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 smtClean="0">
                <a:hlinkClick r:id="rId4"/>
              </a:rPr>
              <a:t>www.girlscoutsp2p.org</a:t>
            </a:r>
            <a:r>
              <a:rPr lang="en-US" b="1" i="1" dirty="0" smtClean="0"/>
              <a:t> for </a:t>
            </a:r>
            <a:r>
              <a:rPr lang="en-US" b="1" i="1" dirty="0"/>
              <a:t>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Sabbath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 smtClean="0">
                <a:hlinkClick r:id="rId4"/>
              </a:rPr>
              <a:t>www.girlscoutsp2p.org</a:t>
            </a:r>
            <a:r>
              <a:rPr lang="en-US" b="1" i="1" dirty="0" smtClean="0"/>
              <a:t> for </a:t>
            </a:r>
            <a:r>
              <a:rPr lang="en-US" b="1" i="1" dirty="0"/>
              <a:t>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Scouts Celebrate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2880360"/>
            <a:ext cx="3883068" cy="3432758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 smtClean="0">
                <a:hlinkClick r:id="rId4"/>
              </a:rPr>
              <a:t>www.girlscoutsp2p.org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for </a:t>
            </a:r>
            <a:r>
              <a:rPr lang="en-US" b="1" i="1" dirty="0"/>
              <a:t>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835103-aa2b-40a1-8984-845e3cd551e6">
      <Value>160</Value>
      <Value>3</Value>
      <Value>2</Value>
    </TaxCatchAll>
    <lcf76f155ced4ddcb4097134ff3c332f xmlns="70777494-a0f5-4b32-8da9-90f9f072f97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B7EDB9732BA4E967C755CF956B8D2" ma:contentTypeVersion="16" ma:contentTypeDescription="Create a new document." ma:contentTypeScope="" ma:versionID="966e52f1ce4af7eaef19dd3f0e3dc14b">
  <xsd:schema xmlns:xsd="http://www.w3.org/2001/XMLSchema" xmlns:xs="http://www.w3.org/2001/XMLSchema" xmlns:p="http://schemas.microsoft.com/office/2006/metadata/properties" xmlns:ns2="70777494-a0f5-4b32-8da9-90f9f072f978" xmlns:ns3="a0835103-aa2b-40a1-8984-845e3cd551e6" targetNamespace="http://schemas.microsoft.com/office/2006/metadata/properties" ma:root="true" ma:fieldsID="e005bc03b6f3d1af908f4c3e2082b480" ns2:_="" ns3:_="">
    <xsd:import namespace="70777494-a0f5-4b32-8da9-90f9f072f978"/>
    <xsd:import namespace="a0835103-aa2b-40a1-8984-845e3cd55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77494-a0f5-4b32-8da9-90f9f072f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dacfef-2058-4685-9086-0967de32d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35103-aa2b-40a1-8984-845e3cd55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7ba2e0-b553-43e8-a661-d8c285d2cf04}" ma:internalName="TaxCatchAll" ma:showField="CatchAllData" ma:web="a0835103-aa2b-40a1-8984-845e3cd55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39" ma:contentTypeDescription="" ma:contentTypeScope="" ma:versionID="edd7c7a1f1b657257b94e90dd2ca5689">
  <xsd:schema xmlns:xsd="http://www.w3.org/2001/XMLSchema" xmlns:xs="http://www.w3.org/2001/XMLSchema" xmlns:p="http://schemas.microsoft.com/office/2006/metadata/properties" xmlns:ns2="d47bf323-ee9a-42bd-9545-55770b82aeca" xmlns:ns3="50374967-cedf-49ed-ae7f-f7782202b6fd" targetNamespace="http://schemas.microsoft.com/office/2006/metadata/properties" ma:root="true" ma:fieldsID="27b14f7d9b27ef76a83919a37fa882aa" ns2:_="" ns3:_="">
    <xsd:import namespace="d47bf323-ee9a-42bd-9545-55770b82aeca"/>
    <xsd:import namespace="50374967-cedf-49ed-ae7f-f7782202b6fd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30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3657C-24E9-46E5-A6BB-3ADC864F74EF}">
  <ds:schemaRefs>
    <ds:schemaRef ds:uri="http://schemas.microsoft.com/office/2006/metadata/properties"/>
    <ds:schemaRef ds:uri="http://schemas.microsoft.com/office/infopath/2007/PartnerControls"/>
    <ds:schemaRef ds:uri="d47bf323-ee9a-42bd-9545-55770b82aeca"/>
    <ds:schemaRef ds:uri="50374967-cedf-49ed-ae7f-f7782202b6fd"/>
  </ds:schemaRefs>
</ds:datastoreItem>
</file>

<file path=customXml/itemProps2.xml><?xml version="1.0" encoding="utf-8"?>
<ds:datastoreItem xmlns:ds="http://schemas.openxmlformats.org/officeDocument/2006/customXml" ds:itemID="{68735BB8-7027-4F96-9D7A-017B5842D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A873C1-8907-4B10-87FA-CE2AB57E5C50}"/>
</file>

<file path=customXml/itemProps4.xml><?xml version="1.0" encoding="utf-8"?>
<ds:datastoreItem xmlns:ds="http://schemas.openxmlformats.org/officeDocument/2006/customXml" ds:itemID="{DF280CD2-2151-456A-8178-752B1BC21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bf323-ee9a-42bd-9545-55770b82aeca"/>
    <ds:schemaRef ds:uri="50374967-cedf-49ed-ae7f-f7782202b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182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Girl Scout Sunday</vt:lpstr>
      <vt:lpstr>Girl Scout Jummah</vt:lpstr>
      <vt:lpstr>Girl Scout Sabbath</vt:lpstr>
      <vt:lpstr>Girl Scouts Celebrate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GSCP2P-STAFF</cp:lastModifiedBy>
  <cp:revision>8</cp:revision>
  <dcterms:created xsi:type="dcterms:W3CDTF">2020-12-21T20:56:08Z</dcterms:created>
  <dcterms:modified xsi:type="dcterms:W3CDTF">2021-10-05T18:07:58Z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0x0101002BBB7EDB9732BA4E967C755CF956B8D2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</Properties>
</file>