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8" r:id="rId5"/>
    <p:sldMasterId id="2147483905" r:id="rId6"/>
    <p:sldMasterId id="2147483930" r:id="rId7"/>
  </p:sldMasterIdLst>
  <p:notesMasterIdLst>
    <p:notesMasterId r:id="rId26"/>
  </p:notesMasterIdLst>
  <p:sldIdLst>
    <p:sldId id="285" r:id="rId8"/>
    <p:sldId id="3520" r:id="rId9"/>
    <p:sldId id="3521" r:id="rId10"/>
    <p:sldId id="3522" r:id="rId11"/>
    <p:sldId id="3523" r:id="rId12"/>
    <p:sldId id="3567" r:id="rId13"/>
    <p:sldId id="1478" r:id="rId14"/>
    <p:sldId id="1470" r:id="rId15"/>
    <p:sldId id="1474" r:id="rId16"/>
    <p:sldId id="3571" r:id="rId17"/>
    <p:sldId id="1471" r:id="rId18"/>
    <p:sldId id="1475" r:id="rId19"/>
    <p:sldId id="1476" r:id="rId20"/>
    <p:sldId id="1473" r:id="rId21"/>
    <p:sldId id="1477" r:id="rId22"/>
    <p:sldId id="3542" r:id="rId23"/>
    <p:sldId id="3570" r:id="rId24"/>
    <p:sldId id="356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llern, Jenn" initials="HJ" lastIdx="21" clrIdx="0">
    <p:extLst>
      <p:ext uri="{19B8F6BF-5375-455C-9EA6-DF929625EA0E}">
        <p15:presenceInfo xmlns:p15="http://schemas.microsoft.com/office/powerpoint/2012/main" userId="S::jhollern@girlscouts.org::15e62047-1e61-4db5-8d1a-63f654097d63" providerId="AD"/>
      </p:ext>
    </p:extLst>
  </p:cmAuthor>
  <p:cmAuthor id="2" name="Elliot Horen" initials="EH" lastIdx="9" clrIdx="1">
    <p:extLst>
      <p:ext uri="{19B8F6BF-5375-455C-9EA6-DF929625EA0E}">
        <p15:presenceInfo xmlns:p15="http://schemas.microsoft.com/office/powerpoint/2012/main" userId="S-1-5-21-3814449816-1147414744-3287126245-614561" providerId="AD"/>
      </p:ext>
    </p:extLst>
  </p:cmAuthor>
  <p:cmAuthor id="3" name="Thompson, Marianne" initials="TM" lastIdx="25" clrIdx="2">
    <p:extLst>
      <p:ext uri="{19B8F6BF-5375-455C-9EA6-DF929625EA0E}">
        <p15:presenceInfo xmlns:p15="http://schemas.microsoft.com/office/powerpoint/2012/main" userId="S::mthompson@girlscouts.org::ad52848d-a637-47d7-b540-86e002382d24" providerId="AD"/>
      </p:ext>
    </p:extLst>
  </p:cmAuthor>
  <p:cmAuthor id="4" name="Connie Walker" initials="CW" lastIdx="16" clrIdx="3">
    <p:extLst>
      <p:ext uri="{19B8F6BF-5375-455C-9EA6-DF929625EA0E}">
        <p15:presenceInfo xmlns:p15="http://schemas.microsoft.com/office/powerpoint/2012/main" userId="S::cwalker@nccoastalpines.org::059d3609-8d07-414b-bf8e-73121556433a" providerId="AD"/>
      </p:ext>
    </p:extLst>
  </p:cmAuthor>
  <p:cmAuthor id="5" name="Connie" initials="C" lastIdx="11" clrIdx="4">
    <p:extLst>
      <p:ext uri="{19B8F6BF-5375-455C-9EA6-DF929625EA0E}">
        <p15:presenceInfo xmlns:p15="http://schemas.microsoft.com/office/powerpoint/2012/main" userId="Conn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94" autoAdjust="0"/>
    <p:restoredTop sz="70740" autoAdjust="0"/>
  </p:normalViewPr>
  <p:slideViewPr>
    <p:cSldViewPr snapToGrid="0">
      <p:cViewPr varScale="1">
        <p:scale>
          <a:sx n="47" d="100"/>
          <a:sy n="47" d="100"/>
        </p:scale>
        <p:origin x="1684" y="80"/>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1" d="100"/>
          <a:sy n="81" d="100"/>
        </p:scale>
        <p:origin x="31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726125-BA9F-44C5-88B6-CBB8C27A0739}" type="datetimeFigureOut">
              <a:rPr lang="en-US" smtClean="0"/>
              <a:t>10/29/2020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C967DA-438E-4AD2-A2FE-07C56D87485E}" type="slidenum">
              <a:rPr lang="en-US" smtClean="0"/>
              <a:t>‹#›</a:t>
            </a:fld>
            <a:endParaRPr lang="en-US" dirty="0"/>
          </a:p>
        </p:txBody>
      </p:sp>
    </p:spTree>
    <p:extLst>
      <p:ext uri="{BB962C8B-B14F-4D97-AF65-F5344CB8AC3E}">
        <p14:creationId xmlns:p14="http://schemas.microsoft.com/office/powerpoint/2010/main" val="1322819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85800"/>
            <a:ext cx="5391150" cy="3033713"/>
          </a:xfrm>
        </p:spPr>
      </p:sp>
      <p:sp>
        <p:nvSpPr>
          <p:cNvPr id="3" name="Notes Placeholder 2"/>
          <p:cNvSpPr>
            <a:spLocks noGrp="1"/>
          </p:cNvSpPr>
          <p:nvPr>
            <p:ph type="body" idx="1"/>
          </p:nvPr>
        </p:nvSpPr>
        <p:spPr>
          <a:xfrm>
            <a:off x="685800" y="4120738"/>
            <a:ext cx="5486400" cy="4337462"/>
          </a:xfrm>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kern="120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5DB782-5051-4D47-884F-4E04156855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4706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85800"/>
            <a:ext cx="5391150" cy="3033713"/>
          </a:xfrm>
        </p:spPr>
      </p:sp>
      <p:sp>
        <p:nvSpPr>
          <p:cNvPr id="3" name="Notes Placeholder 2"/>
          <p:cNvSpPr>
            <a:spLocks noGrp="1"/>
          </p:cNvSpPr>
          <p:nvPr>
            <p:ph type="body" idx="1"/>
          </p:nvPr>
        </p:nvSpPr>
        <p:spPr>
          <a:xfrm>
            <a:off x="685800" y="3943350"/>
            <a:ext cx="5486400" cy="4514850"/>
          </a:xfrm>
        </p:spPr>
        <p:txBody>
          <a:bodyPr/>
          <a:lstStyle/>
          <a:p>
            <a:r>
              <a:rPr lang="en-US" sz="1100" b="1" i="0" dirty="0">
                <a:cs typeface="Arial"/>
              </a:rPr>
              <a:t>Talking Points</a:t>
            </a:r>
          </a:p>
          <a:p>
            <a:endParaRPr lang="en-US" sz="1100" b="1" i="0" dirty="0">
              <a:cs typeface="Arial"/>
            </a:endParaRPr>
          </a:p>
          <a:p>
            <a:r>
              <a:rPr lang="en-US" sz="1100" b="0" dirty="0">
                <a:cs typeface="Arial"/>
              </a:rPr>
              <a:t>Now let’s dig a little deeper and look at the features and functionality provided in the left menu column.</a:t>
            </a:r>
          </a:p>
          <a:p>
            <a:endParaRPr lang="en-US" sz="1100" b="0" dirty="0">
              <a:cs typeface="Arial"/>
            </a:endParaRPr>
          </a:p>
          <a:p>
            <a:r>
              <a:rPr lang="en-US" sz="1100" b="0" dirty="0">
                <a:cs typeface="Arial"/>
              </a:rPr>
              <a:t>You’ll notice that My Household and My Troop are both starred; we’re going to come back to those. The others in the list are more intuitive so here’s a quick summary.</a:t>
            </a:r>
          </a:p>
          <a:p>
            <a:endParaRPr lang="en-US" sz="1100" dirty="0">
              <a:cs typeface="Arial"/>
            </a:endParaRPr>
          </a:p>
          <a:p>
            <a:r>
              <a:rPr lang="en-US" sz="1100" b="0" dirty="0">
                <a:cs typeface="Arial"/>
              </a:rPr>
              <a:t>My Events is a detailed view of the events that were listed in the Event Dashboard.  Here is where members would go to find more information about the events that they have coming up.  For example, maybe it’s an overnight at the museum and it’s time to look at the packing list – this is where you’d be able to find that. </a:t>
            </a:r>
          </a:p>
          <a:p>
            <a:endParaRPr lang="en-US" sz="1100" b="0" dirty="0">
              <a:cs typeface="Arial"/>
            </a:endParaRPr>
          </a:p>
          <a:p>
            <a:r>
              <a:rPr lang="en-US" sz="1100" b="0" dirty="0">
                <a:cs typeface="Arial"/>
              </a:rPr>
              <a:t>Then you’ll see links to the Volunteer Toolkit and </a:t>
            </a:r>
            <a:r>
              <a:rPr lang="en-US" sz="1100" b="0" dirty="0" err="1">
                <a:cs typeface="Arial"/>
              </a:rPr>
              <a:t>gsLearn</a:t>
            </a:r>
            <a:r>
              <a:rPr lang="en-US" sz="1100" b="0" dirty="0">
                <a:cs typeface="Arial"/>
              </a:rPr>
              <a:t> followed by options to contact the council and log out.</a:t>
            </a:r>
          </a:p>
          <a:p>
            <a:endParaRPr lang="en-US" sz="1100" dirty="0">
              <a:cs typeface="Arial"/>
            </a:endParaRPr>
          </a:p>
          <a:p>
            <a:r>
              <a:rPr lang="en-US" sz="1100" b="0" i="1" dirty="0">
                <a:cs typeface="Arial"/>
              </a:rPr>
              <a:t>Footnotes:</a:t>
            </a:r>
          </a:p>
          <a:p>
            <a:pPr marL="171450" indent="-171450">
              <a:buFont typeface="Arial" panose="020B0604020202020204" pitchFamily="34" charset="0"/>
              <a:buChar char="•"/>
            </a:pPr>
            <a:r>
              <a:rPr lang="en-US" sz="1100" i="1" dirty="0">
                <a:cs typeface="Arial"/>
              </a:rPr>
              <a:t>Events in My Events will show whether the parent </a:t>
            </a:r>
            <a:r>
              <a:rPr lang="en-US" sz="1100" b="1" i="1" dirty="0">
                <a:cs typeface="Arial"/>
              </a:rPr>
              <a:t>or</a:t>
            </a:r>
            <a:r>
              <a:rPr lang="en-US" sz="1100" i="1" dirty="0">
                <a:cs typeface="Arial"/>
              </a:rPr>
              <a:t> the troop leader completed the event registration</a:t>
            </a:r>
          </a:p>
          <a:p>
            <a:pPr marL="171450" indent="-171450">
              <a:buFont typeface="Arial" panose="020B0604020202020204" pitchFamily="34" charset="0"/>
              <a:buChar char="•"/>
            </a:pPr>
            <a:r>
              <a:rPr lang="en-US" sz="1100" b="0" i="1" dirty="0">
                <a:cs typeface="Arial"/>
              </a:rPr>
              <a:t>Members will also be able to register more family members for the event in My Events – </a:t>
            </a:r>
            <a:r>
              <a:rPr lang="en-US" sz="1100" i="1" dirty="0">
                <a:cs typeface="Arial"/>
              </a:rPr>
              <a:t>in case they missed someone (pending openings)</a:t>
            </a:r>
            <a:endParaRPr lang="en-US" sz="1100" b="0" i="1" dirty="0">
              <a:cs typeface="Aria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5DB782-5051-4D47-884F-4E04156855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3578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85800"/>
            <a:ext cx="5391150" cy="3033713"/>
          </a:xfrm>
        </p:spPr>
      </p:sp>
      <p:sp>
        <p:nvSpPr>
          <p:cNvPr id="3" name="Notes Placeholder 2"/>
          <p:cNvSpPr>
            <a:spLocks noGrp="1"/>
          </p:cNvSpPr>
          <p:nvPr>
            <p:ph type="body" idx="1"/>
          </p:nvPr>
        </p:nvSpPr>
        <p:spPr>
          <a:xfrm>
            <a:off x="685800" y="3943350"/>
            <a:ext cx="5486400" cy="4514850"/>
          </a:xfrm>
        </p:spPr>
        <p:txBody>
          <a:bodyPr/>
          <a:lstStyle/>
          <a:p>
            <a:r>
              <a:rPr lang="en-US" sz="1050" b="1" dirty="0">
                <a:latin typeface="Arial" panose="020B0604020202020204" pitchFamily="34" charset="0"/>
                <a:cs typeface="Arial" panose="020B0604020202020204" pitchFamily="34" charset="0"/>
              </a:rPr>
              <a:t>Talking Points</a:t>
            </a:r>
          </a:p>
          <a:p>
            <a:r>
              <a:rPr lang="en-US" sz="1100" dirty="0">
                <a:cs typeface="Arial" panose="020B0604020202020204" pitchFamily="34" charset="0"/>
              </a:rPr>
              <a:t>Now let’s look at the features and functionality members will experience when choosing My Household or My Troop/s.</a:t>
            </a:r>
          </a:p>
          <a:p>
            <a:endParaRPr lang="en-US" sz="1100" dirty="0">
              <a:cs typeface="Arial" panose="020B0604020202020204" pitchFamily="34" charset="0"/>
            </a:endParaRPr>
          </a:p>
          <a:p>
            <a:r>
              <a:rPr lang="en-US" sz="1100" dirty="0">
                <a:cs typeface="Arial" panose="020B0604020202020204" pitchFamily="34" charset="0"/>
              </a:rPr>
              <a:t>In the first example we’ll look at the experience of a primary caregiver with multiple girls and who is active in several volunteer roles.  </a:t>
            </a:r>
          </a:p>
          <a:p>
            <a:endParaRPr lang="en-US" sz="1100" dirty="0">
              <a:cs typeface="Arial" panose="020B0604020202020204" pitchFamily="34" charset="0"/>
            </a:endParaRPr>
          </a:p>
          <a:p>
            <a:r>
              <a:rPr lang="en-US" sz="1100" dirty="0">
                <a:cs typeface="Arial" panose="020B0604020202020204" pitchFamily="34" charset="0"/>
              </a:rPr>
              <a:t>In My Household our primary caregiver will find detailed information on each member in the household’s Girl Scout membership and troop participation.  It’s also where primary caregivers (you might sometimes hear them called household managers) can go for renewals and other relevant information regarding the family’s Girl Scout involvement.</a:t>
            </a:r>
          </a:p>
          <a:p>
            <a:endParaRPr lang="en-US" sz="1100" dirty="0">
              <a:cs typeface="Arial" panose="020B0604020202020204" pitchFamily="34" charset="0"/>
            </a:endParaRPr>
          </a:p>
          <a:p>
            <a:r>
              <a:rPr lang="en-US" sz="1100" dirty="0">
                <a:cs typeface="Arial" panose="020B0604020202020204" pitchFamily="34" charset="0"/>
              </a:rPr>
              <a:t>My Troop/s is very similar.  In My Troop/s primary caregivers will find detailed information about each of the troops the members of the household are affiliated with.</a:t>
            </a:r>
          </a:p>
          <a:p>
            <a:endParaRPr lang="en-US" sz="1100" dirty="0">
              <a:cs typeface="Arial" panose="020B0604020202020204" pitchFamily="34" charset="0"/>
            </a:endParaRPr>
          </a:p>
          <a:p>
            <a:r>
              <a:rPr lang="en-US" sz="1100" dirty="0">
                <a:cs typeface="Arial" panose="020B0604020202020204" pitchFamily="34" charset="0"/>
              </a:rPr>
              <a:t>It sort of looks like this:</a:t>
            </a:r>
          </a:p>
          <a:p>
            <a:pPr marL="171450" indent="-171450">
              <a:buFont typeface="Arial" panose="020B0604020202020204" pitchFamily="34" charset="0"/>
              <a:buChar char="•"/>
            </a:pPr>
            <a:r>
              <a:rPr lang="en-US" sz="1100" dirty="0">
                <a:cs typeface="Arial" panose="020B0604020202020204" pitchFamily="34" charset="0"/>
              </a:rPr>
              <a:t>in </a:t>
            </a:r>
            <a:r>
              <a:rPr lang="en-US" sz="1100" b="1" dirty="0">
                <a:cs typeface="Arial" panose="020B0604020202020204" pitchFamily="34" charset="0"/>
              </a:rPr>
              <a:t>My Household</a:t>
            </a:r>
            <a:r>
              <a:rPr lang="en-US" sz="1100" dirty="0">
                <a:cs typeface="Arial" panose="020B0604020202020204" pitchFamily="34" charset="0"/>
              </a:rPr>
              <a:t> I would see </a:t>
            </a:r>
            <a:r>
              <a:rPr lang="en-US" sz="1100" b="1" dirty="0">
                <a:cs typeface="Arial" panose="020B0604020202020204" pitchFamily="34" charset="0"/>
              </a:rPr>
              <a:t>detailed member information</a:t>
            </a:r>
            <a:r>
              <a:rPr lang="en-US" sz="1100" dirty="0">
                <a:cs typeface="Arial" panose="020B0604020202020204" pitchFamily="34" charset="0"/>
              </a:rPr>
              <a:t> and </a:t>
            </a:r>
            <a:r>
              <a:rPr lang="en-US" sz="1100" b="1" dirty="0">
                <a:cs typeface="Arial" panose="020B0604020202020204" pitchFamily="34" charset="0"/>
              </a:rPr>
              <a:t>limited troop information.</a:t>
            </a:r>
          </a:p>
          <a:p>
            <a:pPr marL="171450" indent="-171450">
              <a:buFont typeface="Arial" panose="020B0604020202020204" pitchFamily="34" charset="0"/>
              <a:buChar char="•"/>
            </a:pPr>
            <a:r>
              <a:rPr lang="en-US" sz="1100" dirty="0">
                <a:cs typeface="Arial" panose="020B0604020202020204" pitchFamily="34" charset="0"/>
              </a:rPr>
              <a:t>in </a:t>
            </a:r>
            <a:r>
              <a:rPr lang="en-US" sz="1100" b="1" dirty="0">
                <a:cs typeface="Arial" panose="020B0604020202020204" pitchFamily="34" charset="0"/>
              </a:rPr>
              <a:t>My Troop</a:t>
            </a:r>
            <a:r>
              <a:rPr lang="en-US" sz="1100" dirty="0">
                <a:cs typeface="Arial" panose="020B0604020202020204" pitchFamily="34" charset="0"/>
              </a:rPr>
              <a:t> I would see </a:t>
            </a:r>
            <a:r>
              <a:rPr lang="en-US" sz="1100" b="1" dirty="0">
                <a:cs typeface="Arial" panose="020B0604020202020204" pitchFamily="34" charset="0"/>
              </a:rPr>
              <a:t>detailed troop information</a:t>
            </a:r>
            <a:r>
              <a:rPr lang="en-US" sz="1100" dirty="0">
                <a:cs typeface="Arial" panose="020B0604020202020204" pitchFamily="34" charset="0"/>
              </a:rPr>
              <a:t> and </a:t>
            </a:r>
            <a:r>
              <a:rPr lang="en-US" sz="1100" b="1" dirty="0">
                <a:cs typeface="Arial" panose="020B0604020202020204" pitchFamily="34" charset="0"/>
              </a:rPr>
              <a:t>limited member information</a:t>
            </a:r>
            <a:r>
              <a:rPr lang="en-US" sz="1100" dirty="0">
                <a:cs typeface="Arial" panose="020B0604020202020204" pitchFamily="34" charset="0"/>
              </a:rPr>
              <a:t>.  </a:t>
            </a:r>
          </a:p>
          <a:p>
            <a:pPr marL="171450" indent="-171450">
              <a:buFont typeface="Arial" panose="020B0604020202020204" pitchFamily="34" charset="0"/>
              <a:buChar char="•"/>
            </a:pPr>
            <a:endParaRPr lang="en-US" sz="1100" dirty="0">
              <a:cs typeface="Arial" panose="020B0604020202020204" pitchFamily="34" charset="0"/>
            </a:endParaRPr>
          </a:p>
          <a:p>
            <a:r>
              <a:rPr lang="en-US" sz="1100" i="1" dirty="0">
                <a:cs typeface="Arial" panose="020B0604020202020204" pitchFamily="34" charset="0"/>
              </a:rPr>
              <a:t>Footnote: the primary caregiver can give other adults access to manage the account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5DB782-5051-4D47-884F-4E04156855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9310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latin typeface="Arial" panose="020B0604020202020204" pitchFamily="34" charset="0"/>
                <a:cs typeface="Arial" panose="020B0604020202020204" pitchFamily="34" charset="0"/>
              </a:rPr>
              <a:t>Talking Points</a:t>
            </a:r>
          </a:p>
          <a:p>
            <a:r>
              <a:rPr lang="en-US" sz="1100" dirty="0"/>
              <a:t>Here’s a closer look at what our primary caregiver, Jane, sees when she goes into My Household.  </a:t>
            </a:r>
          </a:p>
          <a:p>
            <a:endParaRPr lang="en-US" sz="1100" dirty="0"/>
          </a:p>
          <a:p>
            <a:r>
              <a:rPr lang="en-US" sz="1100" dirty="0"/>
              <a:t>In area 1, she can see full details for each member’s participation and their membership status.  Clicking on the </a:t>
            </a:r>
            <a:r>
              <a:rPr lang="en-US" sz="1100" i="1" dirty="0"/>
              <a:t>edit pencil </a:t>
            </a:r>
            <a:r>
              <a:rPr lang="en-US" sz="1100" i="0" dirty="0"/>
              <a:t>(in blue circle) </a:t>
            </a:r>
            <a:r>
              <a:rPr lang="en-US" sz="1100" dirty="0"/>
              <a:t>for any household member in the list expands the view and opens a window where the primary caregiver can not only view but update their information.  Looking at Jane’s listing, we can see that her membership status is “renew” (circled in gold) and can easily click the box to begin the renewal process for Jane. Below Jane’s membership status is a list of all the troops she’s affiliated with and her role, if any.  For example we can see that Jane is a troop leader for one troop and a parent supporter for another.  </a:t>
            </a:r>
          </a:p>
          <a:p>
            <a:endParaRPr lang="en-US" sz="1100" dirty="0"/>
          </a:p>
          <a:p>
            <a:r>
              <a:rPr lang="en-US" sz="1100" dirty="0"/>
              <a:t>Callout 2 is here to illustrate that as Jane scrolls through the list of her household members and clicks on “renew”, these </a:t>
            </a:r>
            <a:r>
              <a:rPr lang="en-US" sz="1100" i="1" dirty="0"/>
              <a:t>purchases</a:t>
            </a:r>
            <a:r>
              <a:rPr lang="en-US" sz="1100" dirty="0"/>
              <a:t> are automatically added to her CART.  She would then complete the renewal process by checking out similar to what we have all experienced on other ecommerce sites.</a:t>
            </a:r>
          </a:p>
          <a:p>
            <a:endParaRPr lang="en-US" sz="1100" dirty="0"/>
          </a:p>
          <a:p>
            <a:r>
              <a:rPr lang="en-US" sz="1100" i="1" dirty="0"/>
              <a:t>Footnote:</a:t>
            </a:r>
          </a:p>
          <a:p>
            <a:pPr marL="171450" indent="-171450">
              <a:buFont typeface="Arial" panose="020B0604020202020204" pitchFamily="34" charset="0"/>
              <a:buChar char="•"/>
            </a:pPr>
            <a:r>
              <a:rPr lang="en-US" sz="1100" i="1" dirty="0"/>
              <a:t>Parents and troop leaders can also update member information as they are renewing members.</a:t>
            </a:r>
          </a:p>
          <a:p>
            <a:pPr marL="171450" indent="-171450">
              <a:buFont typeface="Arial" panose="020B0604020202020204" pitchFamily="34" charset="0"/>
              <a:buChar char="•"/>
            </a:pPr>
            <a:r>
              <a:rPr lang="en-US" sz="1100" i="1" dirty="0"/>
              <a:t>As members click who they want to renew, there is a count on the cart icon of how many have been selected  which will really help with larger troops.</a:t>
            </a:r>
          </a:p>
          <a:p>
            <a:endParaRPr lang="en-US" sz="11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CD6E0A-328E-48D9-A9E2-EF1D2C9593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7731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Talking Points</a:t>
            </a:r>
          </a:p>
          <a:p>
            <a:r>
              <a:rPr lang="en-US" sz="1100" dirty="0"/>
              <a:t>And here’s a look at what Jane sees when she clicks on My Troop/s.</a:t>
            </a:r>
          </a:p>
          <a:p>
            <a:endParaRPr lang="en-US" sz="1100" dirty="0"/>
          </a:p>
          <a:p>
            <a:r>
              <a:rPr lang="en-US" sz="1100" dirty="0"/>
              <a:t>You’ll notice in area 1 – the left menu column — that My Troop/s has expanded to show all troop affiliations for the household.</a:t>
            </a:r>
          </a:p>
          <a:p>
            <a:endParaRPr lang="en-US" sz="1100" dirty="0"/>
          </a:p>
          <a:p>
            <a:r>
              <a:rPr lang="en-US" sz="1100" dirty="0"/>
              <a:t>In area 2, we’re highlighting the list of all of the individual troop affiliations for this household.</a:t>
            </a:r>
          </a:p>
          <a:p>
            <a:endParaRPr lang="en-US" sz="1100" dirty="0"/>
          </a:p>
          <a:p>
            <a:r>
              <a:rPr lang="en-US" sz="1100" dirty="0"/>
              <a:t>Focusing on area 3, we can see that Jane is the Troop Leader for Troop 245, the grade level is Daisies, there are 5 girl and 2 adult members whose memberships are about to expire, and 2 girl and 2 adult openings in the troop.   We can also see that the troop is still in need of a Cookie Chair and a Troop Organizer.</a:t>
            </a:r>
          </a:p>
          <a:p>
            <a:endParaRPr lang="en-US" sz="1100" dirty="0"/>
          </a:p>
          <a:p>
            <a:r>
              <a:rPr lang="en-US" sz="1100" i="1" dirty="0">
                <a:cs typeface="Arial" panose="020B0604020202020204" pitchFamily="34" charset="0"/>
              </a:rPr>
              <a:t>Footnotes:</a:t>
            </a:r>
          </a:p>
          <a:p>
            <a:pPr marL="171450" indent="-171450">
              <a:buFont typeface="Arial" panose="020B0604020202020204" pitchFamily="34" charset="0"/>
              <a:buChar char="•"/>
            </a:pPr>
            <a:r>
              <a:rPr lang="en-US" sz="1100" i="1" dirty="0">
                <a:cs typeface="Arial" panose="020B0604020202020204" pitchFamily="34" charset="0"/>
              </a:rPr>
              <a:t>primary caregivers will not be able to edit troop information</a:t>
            </a:r>
          </a:p>
          <a:p>
            <a:pPr marL="171450" indent="-171450">
              <a:buFont typeface="Arial" panose="020B0604020202020204" pitchFamily="34" charset="0"/>
              <a:buChar char="•"/>
            </a:pPr>
            <a:r>
              <a:rPr lang="en-US" sz="1100" i="1" dirty="0">
                <a:cs typeface="Arial" panose="020B0604020202020204" pitchFamily="34" charset="0"/>
              </a:rPr>
              <a:t>If open volunteer spots are shown for the troop, a person can click on them to get a bit more information, not a lot but enough to provide some clarification</a:t>
            </a:r>
          </a:p>
          <a:p>
            <a:pPr marL="171450" indent="-171450">
              <a:buFont typeface="Arial" panose="020B0604020202020204" pitchFamily="34" charset="0"/>
              <a:buChar char="•"/>
            </a:pPr>
            <a:r>
              <a:rPr lang="en-US" sz="1100" i="1" dirty="0">
                <a:cs typeface="Arial" panose="020B0604020202020204" pitchFamily="34" charset="0"/>
              </a:rPr>
              <a:t>Volunteer roles and names shown here are decided by each council</a:t>
            </a:r>
          </a:p>
          <a:p>
            <a:pPr marL="171450" indent="-171450">
              <a:buFont typeface="Arial" panose="020B0604020202020204" pitchFamily="34" charset="0"/>
              <a:buChar char="•"/>
            </a:pPr>
            <a:endParaRPr lang="en-US" sz="1100" i="1" dirty="0">
              <a:cs typeface="Arial" panose="020B0604020202020204" pitchFamily="34" charset="0"/>
            </a:endParaRPr>
          </a:p>
          <a:p>
            <a:endParaRPr lang="en-US" sz="1100" dirty="0"/>
          </a:p>
          <a:p>
            <a:endParaRPr lang="en-US" sz="11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CD6E0A-328E-48D9-A9E2-EF1D2C9593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740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85800"/>
            <a:ext cx="5391150" cy="3033713"/>
          </a:xfrm>
        </p:spPr>
      </p:sp>
      <p:sp>
        <p:nvSpPr>
          <p:cNvPr id="3" name="Notes Placeholder 2"/>
          <p:cNvSpPr>
            <a:spLocks noGrp="1"/>
          </p:cNvSpPr>
          <p:nvPr>
            <p:ph type="body" idx="1"/>
          </p:nvPr>
        </p:nvSpPr>
        <p:spPr>
          <a:xfrm>
            <a:off x="685800" y="3943350"/>
            <a:ext cx="5486400" cy="4514850"/>
          </a:xfrm>
        </p:spPr>
        <p:txBody>
          <a:bodyPr/>
          <a:lstStyle/>
          <a:p>
            <a:r>
              <a:rPr lang="en-US" sz="1100" b="1" dirty="0">
                <a:cs typeface="Arial" panose="020B0604020202020204" pitchFamily="34" charset="0"/>
              </a:rPr>
              <a:t>Talking Points</a:t>
            </a:r>
          </a:p>
          <a:p>
            <a:endParaRPr lang="en-US" sz="1100" dirty="0">
              <a:cs typeface="Arial" panose="020B0604020202020204" pitchFamily="34" charset="0"/>
            </a:endParaRPr>
          </a:p>
          <a:p>
            <a:r>
              <a:rPr lang="en-US" sz="1100" dirty="0">
                <a:cs typeface="Arial" panose="020B0604020202020204" pitchFamily="34" charset="0"/>
              </a:rPr>
              <a:t>Now let’s look at the My Troop/s view that a member who is also a troop leader will see. </a:t>
            </a:r>
          </a:p>
          <a:p>
            <a:endParaRPr lang="en-US" sz="1100" dirty="0">
              <a:cs typeface="Arial" panose="020B0604020202020204" pitchFamily="34" charset="0"/>
            </a:endParaRPr>
          </a:p>
          <a:p>
            <a:r>
              <a:rPr lang="en-US" sz="1100" dirty="0">
                <a:cs typeface="Arial" panose="020B0604020202020204" pitchFamily="34" charset="0"/>
              </a:rPr>
              <a:t>Highlights here are the ability to review and edit troop details, including meeting time and place and the ability to see a detailed breakdown of existing troop members (girls and adults) including their membership status (current/expiring) and the ability to register new troop members from this screen.</a:t>
            </a:r>
          </a:p>
          <a:p>
            <a:endParaRPr lang="en-US" sz="1100" dirty="0">
              <a:cs typeface="Arial" panose="020B0604020202020204" pitchFamily="34" charset="0"/>
            </a:endParaRPr>
          </a:p>
          <a:p>
            <a:r>
              <a:rPr lang="en-US" sz="1100" dirty="0">
                <a:cs typeface="Arial" panose="020B0604020202020204" pitchFamily="34" charset="0"/>
              </a:rPr>
              <a:t>Troop leaders will also be able to select and process member renewals in one large, bulk transaction.</a:t>
            </a:r>
          </a:p>
          <a:p>
            <a:endParaRPr lang="en-US" sz="1100" dirty="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5DB782-5051-4D47-884F-4E04156855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2619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Talking Points</a:t>
            </a:r>
          </a:p>
          <a:p>
            <a:r>
              <a:rPr lang="en-US" sz="1100" dirty="0"/>
              <a:t>Here’s a closer look.</a:t>
            </a:r>
          </a:p>
          <a:p>
            <a:endParaRPr lang="en-US" sz="1100" dirty="0"/>
          </a:p>
          <a:p>
            <a:r>
              <a:rPr lang="en-US" sz="1100" dirty="0"/>
              <a:t>In the shaded area you see meeting details for the troop — dates and times and program levels.  You can also see the contact information for the troop “team” – other adults helping to support the troop in different roles — all front and center.</a:t>
            </a:r>
          </a:p>
          <a:p>
            <a:endParaRPr lang="en-US" sz="1100" dirty="0"/>
          </a:p>
          <a:p>
            <a:r>
              <a:rPr lang="en-US" sz="1100" dirty="0"/>
              <a:t>Below that are member details for each member in the troop.</a:t>
            </a:r>
          </a:p>
          <a:p>
            <a:endParaRPr lang="en-US" sz="1100" dirty="0"/>
          </a:p>
          <a:p>
            <a:r>
              <a:rPr lang="en-US" sz="1100" dirty="0"/>
              <a:t>Like our primary caregiver, a troop leader can scroll through the list, check the members that need to be renewed, and complete the cart checkout process accordingly.</a:t>
            </a:r>
          </a:p>
          <a:p>
            <a:endParaRPr lang="en-US" sz="1100" dirty="0"/>
          </a:p>
          <a:p>
            <a:r>
              <a:rPr lang="en-US" sz="1100" dirty="0"/>
              <a:t>Notice the gold circles around the pencil icons for editing in these areas.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CD6E0A-328E-48D9-A9E2-EF1D2C9593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7970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5DB782-5051-4D47-884F-4E04156855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19104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5DB782-5051-4D47-884F-4E041568556D}"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550383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i="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CD6E0A-328E-48D9-A9E2-EF1D2C9593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7134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D5BDDC-0DCF-4525-9CAE-3F0783A01E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1721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D5BDDC-0DCF-4525-9CAE-3F0783A01E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4222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D5BDDC-0DCF-4525-9CAE-3F0783A01E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1439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D5BDDC-0DCF-4525-9CAE-3F0783A01E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7640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a:t>this presentation is intended to give members and volunteers a PREVIEW of the new system and does reflect all of the enhancements, features and functionality members will enjoy.  It’s important to let them know that this is just a preview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i="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a:t>All screen shots were taken prior to final development and may appear differently in the final version but all concepts are the same.</a:t>
            </a:r>
          </a:p>
          <a:p>
            <a:endParaRPr lang="en-US" dirty="0"/>
          </a:p>
        </p:txBody>
      </p:sp>
      <p:sp>
        <p:nvSpPr>
          <p:cNvPr id="4" name="Slide Number Placeholder 3"/>
          <p:cNvSpPr>
            <a:spLocks noGrp="1"/>
          </p:cNvSpPr>
          <p:nvPr>
            <p:ph type="sldNum" sz="quarter" idx="5"/>
          </p:nvPr>
        </p:nvSpPr>
        <p:spPr/>
        <p:txBody>
          <a:bodyPr/>
          <a:lstStyle/>
          <a:p>
            <a:fld id="{30C967DA-438E-4AD2-A2FE-07C56D87485E}" type="slidenum">
              <a:rPr lang="en-US" smtClean="0"/>
              <a:t>6</a:t>
            </a:fld>
            <a:endParaRPr lang="en-US" dirty="0"/>
          </a:p>
        </p:txBody>
      </p:sp>
    </p:spTree>
    <p:extLst>
      <p:ext uri="{BB962C8B-B14F-4D97-AF65-F5344CB8AC3E}">
        <p14:creationId xmlns:p14="http://schemas.microsoft.com/office/powerpoint/2010/main" val="3857887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effectLst/>
                <a:ea typeface="Calibri" panose="020F0502020204030204" pitchFamily="34" charset="0"/>
                <a:cs typeface="Times New Roman" panose="02020603050405020304" pitchFamily="18" charset="0"/>
              </a:rPr>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effectLs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dirty="0">
                <a:effectLst/>
                <a:ea typeface="Calibri" panose="020F0502020204030204" pitchFamily="34" charset="0"/>
                <a:cs typeface="Times New Roman" panose="02020603050405020304" pitchFamily="18" charset="0"/>
              </a:rPr>
              <a:t>See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effectLs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6E7DBC-A457-4603-9795-E585DE087D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3818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85800"/>
            <a:ext cx="5391150" cy="3033713"/>
          </a:xfrm>
        </p:spPr>
      </p:sp>
      <p:sp>
        <p:nvSpPr>
          <p:cNvPr id="3" name="Notes Placeholder 2"/>
          <p:cNvSpPr>
            <a:spLocks noGrp="1"/>
          </p:cNvSpPr>
          <p:nvPr>
            <p:ph type="body" idx="1"/>
          </p:nvPr>
        </p:nvSpPr>
        <p:spPr>
          <a:xfrm>
            <a:off x="685800" y="3943350"/>
            <a:ext cx="5486400" cy="45148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cs typeface="Arial" panose="020B0604020202020204" pitchFamily="34" charset="0"/>
              </a:rPr>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1" dirty="0"/>
              <a:t>Please remind audience that this is a system in active development and that screenshots are not representative of the final release, but the concepts are consistent.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cs typeface="Arial" panose="020B0604020202020204" pitchFamily="34" charset="0"/>
              </a:rPr>
              <a:t>Here’s a glimpse of the landing page that members see when they access their Girl Scout account — known as ‘My Account.’  Essentially, they’ve just opened the door to their “one stop shop” for managing their household.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dirty="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cs typeface="Arial" panose="020B0604020202020204" pitchFamily="34" charset="0"/>
              </a:rPr>
              <a:t>As they enter their account, they’ll be greeted by the landing page and immediately be able to see a </a:t>
            </a:r>
            <a:r>
              <a:rPr lang="en-US" sz="1100" b="1" dirty="0">
                <a:cs typeface="Arial" panose="020B0604020202020204" pitchFamily="34" charset="0"/>
              </a:rPr>
              <a:t>summary view of their household memberships, </a:t>
            </a:r>
            <a:r>
              <a:rPr lang="en-US" sz="1100" b="0" dirty="0">
                <a:cs typeface="Arial" panose="020B0604020202020204" pitchFamily="34" charset="0"/>
              </a:rPr>
              <a:t>a </a:t>
            </a:r>
            <a:r>
              <a:rPr lang="en-US" sz="1100" b="1" dirty="0">
                <a:cs typeface="Arial" panose="020B0604020202020204" pitchFamily="34" charset="0"/>
              </a:rPr>
              <a:t>summary view of their household’s troop participation,</a:t>
            </a:r>
            <a:r>
              <a:rPr lang="en-US" sz="1100" b="0" dirty="0">
                <a:cs typeface="Arial" panose="020B0604020202020204" pitchFamily="34" charset="0"/>
              </a:rPr>
              <a:t> </a:t>
            </a:r>
            <a:r>
              <a:rPr lang="en-US" sz="1100" dirty="0">
                <a:cs typeface="Arial" panose="020B0604020202020204" pitchFamily="34" charset="0"/>
              </a:rPr>
              <a:t>and several tabs in the left column menu that will take them to a variety of other views and options for managing their household.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5DB782-5051-4D47-884F-4E04156855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8414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019550"/>
          </a:xfrm>
        </p:spPr>
        <p:txBody>
          <a:bodyPr/>
          <a:lstStyle/>
          <a:p>
            <a:r>
              <a:rPr lang="en-US" sz="1100" b="1" dirty="0"/>
              <a:t>Talking Points</a:t>
            </a:r>
          </a:p>
          <a:p>
            <a:r>
              <a:rPr lang="en-US" sz="1100" dirty="0"/>
              <a:t>Here’s a closer look at the landing page for </a:t>
            </a:r>
            <a:r>
              <a:rPr lang="en-US" sz="1100" dirty="0" err="1"/>
              <a:t>myAccount</a:t>
            </a:r>
            <a:r>
              <a:rPr lang="en-US" sz="1100" dirty="0"/>
              <a:t>.  Please direct your focus to the numbered areas as I walk through what members can expect to find here.  </a:t>
            </a:r>
            <a:endParaRPr lang="en-US" sz="1100" b="1" i="1" dirty="0"/>
          </a:p>
          <a:p>
            <a:endParaRPr lang="en-US" sz="1100" dirty="0"/>
          </a:p>
          <a:p>
            <a:r>
              <a:rPr lang="en-US" sz="1100" dirty="0"/>
              <a:t>First area 1 – the household summary.  This is a scrollable list of all Girl Scout members in the household, including current and inactive members.  Information they see here includes troop affiliations, participation type, and membership status for each member of their household.</a:t>
            </a:r>
          </a:p>
          <a:p>
            <a:endParaRPr lang="en-US" sz="1100" dirty="0"/>
          </a:p>
          <a:p>
            <a:r>
              <a:rPr lang="en-US" sz="1100" dirty="0"/>
              <a:t>For example, Jane, and the first entry in the list, shows that Jane is a volunteer for troops 177, 245, and 365 with an expiring membership. Sue’s entry, the last item we see in the list, shows that her Daisy membership in Troop 177 is inactive. </a:t>
            </a:r>
          </a:p>
          <a:p>
            <a:endParaRPr lang="en-US" sz="1100" dirty="0"/>
          </a:p>
          <a:p>
            <a:r>
              <a:rPr lang="en-US" sz="1100" dirty="0"/>
              <a:t>Area 2 is the troop summary view where members can see basic information on troops that household members are affiliated with.</a:t>
            </a:r>
          </a:p>
          <a:p>
            <a:endParaRPr lang="en-US" sz="1100" dirty="0"/>
          </a:p>
          <a:p>
            <a:r>
              <a:rPr lang="en-US" sz="1100" dirty="0"/>
              <a:t>And last area 3, the left menu column, where members can access more detailed account views and options for updating and editing their account records.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CD6E0A-328E-48D9-A9E2-EF1D2C9593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57323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vider page style B">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gradFill flip="none" rotWithShape="1">
            <a:gsLst>
              <a:gs pos="49000">
                <a:schemeClr val="tx2"/>
              </a:gs>
              <a:gs pos="100000">
                <a:srgbClr val="008745"/>
              </a:gs>
              <a:gs pos="0">
                <a:srgbClr val="008745"/>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lvl="0" algn="ctr"/>
            <a:endParaRPr lang="en-US" sz="2400" dirty="0">
              <a:solidFill>
                <a:srgbClr val="008745"/>
              </a:solidFill>
              <a:latin typeface="Aria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75029" y="-736607"/>
            <a:ext cx="5780424" cy="5780424"/>
          </a:xfrm>
          <a:prstGeom prst="rect">
            <a:avLst/>
          </a:prstGeom>
        </p:spPr>
      </p:pic>
      <p:sp>
        <p:nvSpPr>
          <p:cNvPr id="5" name="Text Placeholder 13"/>
          <p:cNvSpPr>
            <a:spLocks noGrp="1"/>
          </p:cNvSpPr>
          <p:nvPr>
            <p:ph type="body" sz="quarter" idx="10"/>
          </p:nvPr>
        </p:nvSpPr>
        <p:spPr>
          <a:xfrm>
            <a:off x="486453" y="2874963"/>
            <a:ext cx="10972800" cy="2355128"/>
          </a:xfrm>
          <a:prstGeom prst="rect">
            <a:avLst/>
          </a:prstGeom>
        </p:spPr>
        <p:txBody>
          <a:bodyPr>
            <a:normAutofit/>
          </a:bodyPr>
          <a:lstStyle>
            <a:lvl1pPr marL="0" indent="0" algn="l">
              <a:spcBef>
                <a:spcPts val="800"/>
              </a:spcBef>
              <a:buFontTx/>
              <a:buNone/>
              <a:defRPr sz="3733">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2" name="Slide Number Placeholder 1"/>
          <p:cNvSpPr>
            <a:spLocks noGrp="1"/>
          </p:cNvSpPr>
          <p:nvPr>
            <p:ph type="sldNum" sz="quarter" idx="11"/>
          </p:nvPr>
        </p:nvSpPr>
        <p:spPr/>
        <p:txBody>
          <a:bodyPr/>
          <a:lstStyle>
            <a:lvl1pPr>
              <a:defRPr>
                <a:solidFill>
                  <a:schemeClr val="bg1"/>
                </a:solidFill>
              </a:defRPr>
            </a:lvl1pPr>
          </a:lstStyle>
          <a:p>
            <a:fld id="{F8C12AA3-6E81-C746-8BB2-6661939CBDDC}" type="slidenum">
              <a:rPr lang="en-US" smtClean="0"/>
              <a:pPr/>
              <a:t>‹#›</a:t>
            </a:fld>
            <a:endParaRPr lang="en-US" dirty="0"/>
          </a:p>
        </p:txBody>
      </p:sp>
      <p:sp>
        <p:nvSpPr>
          <p:cNvPr id="8" name="Rectangle 7"/>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dirty="0">
                <a:latin typeface="Arial"/>
              </a:rPr>
              <a:t>DIVIDER PAGE</a:t>
            </a:r>
          </a:p>
        </p:txBody>
      </p:sp>
      <p:sp>
        <p:nvSpPr>
          <p:cNvPr id="9" name="Title 1"/>
          <p:cNvSpPr txBox="1">
            <a:spLocks/>
          </p:cNvSpPr>
          <p:nvPr userDrawn="1"/>
        </p:nvSpPr>
        <p:spPr>
          <a:xfrm>
            <a:off x="564069" y="1722138"/>
            <a:ext cx="10972800" cy="954793"/>
          </a:xfrm>
          <a:prstGeom prst="rect">
            <a:avLst/>
          </a:prstGeom>
        </p:spPr>
        <p:txBody>
          <a:bodyPr vert="horz" lIns="0" tIns="0" rIns="0" bIns="0" rtlCol="0" anchor="ctr">
            <a:normAutofit/>
          </a:bodyPr>
          <a:lstStyle>
            <a:lvl1pPr algn="l" defTabSz="457200" rtl="0" eaLnBrk="1" latinLnBrk="0" hangingPunct="1">
              <a:lnSpc>
                <a:spcPct val="80000"/>
              </a:lnSpc>
              <a:spcBef>
                <a:spcPct val="0"/>
              </a:spcBef>
              <a:buNone/>
              <a:defRPr sz="4300" b="1" kern="1200" baseline="0">
                <a:solidFill>
                  <a:schemeClr val="bg1"/>
                </a:solidFill>
                <a:latin typeface="Arial"/>
                <a:ea typeface="+mj-ea"/>
                <a:cs typeface="+mj-cs"/>
              </a:defRPr>
            </a:lvl1pPr>
          </a:lstStyle>
          <a:p>
            <a:endParaRPr lang="en-US" sz="5733" dirty="0"/>
          </a:p>
        </p:txBody>
      </p:sp>
      <p:sp>
        <p:nvSpPr>
          <p:cNvPr id="11" name="Title 1"/>
          <p:cNvSpPr>
            <a:spLocks noGrp="1"/>
          </p:cNvSpPr>
          <p:nvPr>
            <p:ph type="title"/>
          </p:nvPr>
        </p:nvSpPr>
        <p:spPr>
          <a:xfrm>
            <a:off x="570227" y="1925338"/>
            <a:ext cx="10972800" cy="954793"/>
          </a:xfrm>
        </p:spPr>
        <p:txBody>
          <a:bodyPr>
            <a:normAutofit/>
          </a:bodyPr>
          <a:lstStyle>
            <a:lvl1pPr algn="l">
              <a:defRPr sz="5733"/>
            </a:lvl1pPr>
          </a:lstStyle>
          <a:p>
            <a:r>
              <a:rPr lang="en-US"/>
              <a:t>Click to edit Master title style</a:t>
            </a:r>
          </a:p>
        </p:txBody>
      </p:sp>
    </p:spTree>
    <p:extLst>
      <p:ext uri="{BB962C8B-B14F-4D97-AF65-F5344CB8AC3E}">
        <p14:creationId xmlns:p14="http://schemas.microsoft.com/office/powerpoint/2010/main" val="565744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108373" y="6146800"/>
            <a:ext cx="1029547"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a:endParaRPr>
          </a:p>
        </p:txBody>
      </p:sp>
      <p:sp>
        <p:nvSpPr>
          <p:cNvPr id="5" name="Slide Number Placeholder 4"/>
          <p:cNvSpPr>
            <a:spLocks noGrp="1"/>
          </p:cNvSpPr>
          <p:nvPr>
            <p:ph type="sldNum" sz="quarter" idx="13"/>
          </p:nvPr>
        </p:nvSpPr>
        <p:spPr/>
        <p:txBody>
          <a:bodyPr/>
          <a:lstStyle/>
          <a:p>
            <a:fld id="{F8C12AA3-6E81-C746-8BB2-6661939CBDDC}" type="slidenum">
              <a:rPr lang="en-US" smtClean="0"/>
              <a:pPr/>
              <a:t>‹#›</a:t>
            </a:fld>
            <a:endParaRPr lang="en-US" dirty="0"/>
          </a:p>
        </p:txBody>
      </p:sp>
      <p:sp>
        <p:nvSpPr>
          <p:cNvPr id="7" name="Title 6"/>
          <p:cNvSpPr>
            <a:spLocks noGrp="1"/>
          </p:cNvSpPr>
          <p:nvPr>
            <p:ph type="title"/>
          </p:nvPr>
        </p:nvSpPr>
        <p:spPr/>
        <p:txBody>
          <a:bodyPr/>
          <a:lstStyle/>
          <a:p>
            <a:r>
              <a:rPr lang="en-US"/>
              <a:t>Click to edit Master title style</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1482" y="6191746"/>
            <a:ext cx="572844" cy="546111"/>
          </a:xfrm>
          <a:prstGeom prst="rect">
            <a:avLst/>
          </a:prstGeom>
        </p:spPr>
      </p:pic>
      <p:sp>
        <p:nvSpPr>
          <p:cNvPr id="9" name="Rectangle 8"/>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dirty="0">
                <a:latin typeface="Arial"/>
              </a:rPr>
              <a:t>TITLE ONLY</a:t>
            </a:r>
          </a:p>
        </p:txBody>
      </p:sp>
      <p:sp>
        <p:nvSpPr>
          <p:cNvPr id="8" name="Footer Placeholder 3"/>
          <p:cNvSpPr>
            <a:spLocks noGrp="1"/>
          </p:cNvSpPr>
          <p:nvPr>
            <p:ph type="ftr" sz="quarter" idx="12"/>
          </p:nvPr>
        </p:nvSpPr>
        <p:spPr>
          <a:xfrm>
            <a:off x="938784" y="6360027"/>
            <a:ext cx="7083947" cy="209549"/>
          </a:xfrm>
        </p:spPr>
        <p:txBody>
          <a:bodyPr/>
          <a:lstStyle/>
          <a:p>
            <a:endParaRPr lang="en-US" dirty="0"/>
          </a:p>
        </p:txBody>
      </p:sp>
    </p:spTree>
    <p:extLst>
      <p:ext uri="{BB962C8B-B14F-4D97-AF65-F5344CB8AC3E}">
        <p14:creationId xmlns:p14="http://schemas.microsoft.com/office/powerpoint/2010/main" val="1696234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page with eyebrow &amp; image L">
    <p:spTree>
      <p:nvGrpSpPr>
        <p:cNvPr id="1" name=""/>
        <p:cNvGrpSpPr/>
        <p:nvPr/>
      </p:nvGrpSpPr>
      <p:grpSpPr>
        <a:xfrm>
          <a:off x="0" y="0"/>
          <a:ext cx="0" cy="0"/>
          <a:chOff x="0" y="0"/>
          <a:chExt cx="0" cy="0"/>
        </a:xfrm>
      </p:grpSpPr>
      <p:sp>
        <p:nvSpPr>
          <p:cNvPr id="10" name="Rectangle 9"/>
          <p:cNvSpPr/>
          <p:nvPr userDrawn="1"/>
        </p:nvSpPr>
        <p:spPr>
          <a:xfrm>
            <a:off x="2" y="6070601"/>
            <a:ext cx="12192001" cy="803468"/>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lvl="0" algn="ctr"/>
            <a:endParaRPr lang="en-US" sz="2400" dirty="0">
              <a:latin typeface="Arial"/>
            </a:endParaRPr>
          </a:p>
        </p:txBody>
      </p:sp>
      <p:sp>
        <p:nvSpPr>
          <p:cNvPr id="2" name="Title 1"/>
          <p:cNvSpPr>
            <a:spLocks noGrp="1"/>
          </p:cNvSpPr>
          <p:nvPr>
            <p:ph type="title"/>
          </p:nvPr>
        </p:nvSpPr>
        <p:spPr>
          <a:xfrm>
            <a:off x="463297" y="626534"/>
            <a:ext cx="10024300" cy="741501"/>
          </a:xfrm>
        </p:spPr>
        <p:txBody>
          <a:bodyPr lIns="0" tIns="0" rIns="0" bIns="0" anchor="t"/>
          <a:lstStyle>
            <a:lvl1pPr>
              <a:defRPr>
                <a:solidFill>
                  <a:srgbClr val="000000"/>
                </a:solidFill>
              </a:defRPr>
            </a:lvl1pPr>
          </a:lstStyle>
          <a:p>
            <a:r>
              <a:rPr lang="en-US"/>
              <a:t>Click to edit Master title style</a:t>
            </a:r>
          </a:p>
        </p:txBody>
      </p:sp>
      <p:sp>
        <p:nvSpPr>
          <p:cNvPr id="7" name="Slide Number Placeholder 6"/>
          <p:cNvSpPr>
            <a:spLocks noGrp="1"/>
          </p:cNvSpPr>
          <p:nvPr>
            <p:ph type="sldNum" sz="quarter" idx="11"/>
          </p:nvPr>
        </p:nvSpPr>
        <p:spPr/>
        <p:txBody>
          <a:bodyPr/>
          <a:lstStyle>
            <a:lvl1pPr>
              <a:defRPr b="0" i="0">
                <a:solidFill>
                  <a:srgbClr val="FFFFFF"/>
                </a:solidFill>
                <a:latin typeface="Arial"/>
                <a:cs typeface="Arial"/>
              </a:defRPr>
            </a:lvl1pPr>
          </a:lstStyle>
          <a:p>
            <a:fld id="{F8C12AA3-6E81-C746-8BB2-6661939CBDDC}" type="slidenum">
              <a:rPr lang="en-US" smtClean="0"/>
              <a:pPr/>
              <a:t>‹#›</a:t>
            </a:fld>
            <a:endParaRPr lang="en-US" dirty="0"/>
          </a:p>
        </p:txBody>
      </p:sp>
      <p:sp>
        <p:nvSpPr>
          <p:cNvPr id="4" name="Footer Placeholder 3"/>
          <p:cNvSpPr>
            <a:spLocks noGrp="1"/>
          </p:cNvSpPr>
          <p:nvPr>
            <p:ph type="ftr" sz="quarter" idx="12"/>
          </p:nvPr>
        </p:nvSpPr>
        <p:spPr/>
        <p:txBody>
          <a:bodyPr/>
          <a:lstStyle>
            <a:lvl1pPr>
              <a:defRPr b="0" i="0">
                <a:solidFill>
                  <a:schemeClr val="bg1"/>
                </a:solidFill>
                <a:latin typeface="Arial"/>
                <a:cs typeface="Arial"/>
              </a:defRPr>
            </a:lvl1pPr>
          </a:lstStyle>
          <a:p>
            <a:endParaRPr lang="en-US" dirty="0"/>
          </a:p>
        </p:txBody>
      </p:sp>
      <p:sp>
        <p:nvSpPr>
          <p:cNvPr id="8" name="Text Placeholder 7"/>
          <p:cNvSpPr>
            <a:spLocks noGrp="1"/>
          </p:cNvSpPr>
          <p:nvPr>
            <p:ph type="body" sz="quarter" idx="13"/>
          </p:nvPr>
        </p:nvSpPr>
        <p:spPr>
          <a:xfrm>
            <a:off x="6697134" y="1408814"/>
            <a:ext cx="5058833" cy="4180417"/>
          </a:xfrm>
        </p:spPr>
        <p:txBody>
          <a:bodyPr anchor="ctr">
            <a:normAutofit/>
          </a:bodyPr>
          <a:lstStyle>
            <a:lvl1pPr marL="0" indent="0" algn="l">
              <a:lnSpc>
                <a:spcPct val="120000"/>
              </a:lnSpc>
              <a:spcBef>
                <a:spcPts val="0"/>
              </a:spcBef>
              <a:spcAft>
                <a:spcPts val="1067"/>
              </a:spcAft>
              <a:buNone/>
              <a:defRPr sz="2667" b="0" i="0" baseline="0">
                <a:latin typeface="Arial"/>
                <a:cs typeface="Arial"/>
              </a:defRPr>
            </a:lvl1pPr>
            <a:lvl2pPr marL="448722" indent="0">
              <a:buNone/>
              <a:defRPr/>
            </a:lvl2pPr>
            <a:lvl3pPr marL="994808" indent="0">
              <a:buNone/>
              <a:defRPr/>
            </a:lvl3pPr>
            <a:lvl4pPr marL="1509146" indent="0">
              <a:buNone/>
              <a:defRPr/>
            </a:lvl4pPr>
            <a:lvl5pPr marL="2055233" indent="0">
              <a:buNone/>
              <a:defRPr/>
            </a:lvl5pPr>
          </a:lstStyle>
          <a:p>
            <a:pPr lvl="0"/>
            <a:r>
              <a:rPr lang="en-US"/>
              <a:t>Edit Master text styles</a:t>
            </a:r>
          </a:p>
        </p:txBody>
      </p:sp>
      <p:sp>
        <p:nvSpPr>
          <p:cNvPr id="6" name="Text Placeholder 5"/>
          <p:cNvSpPr>
            <a:spLocks noGrp="1"/>
          </p:cNvSpPr>
          <p:nvPr>
            <p:ph type="body" sz="quarter" idx="14"/>
          </p:nvPr>
        </p:nvSpPr>
        <p:spPr>
          <a:xfrm>
            <a:off x="463297" y="-41636"/>
            <a:ext cx="10145183" cy="626533"/>
          </a:xfrm>
        </p:spPr>
        <p:txBody>
          <a:bodyPr lIns="0" tIns="0" rIns="0" bIns="0" anchor="b">
            <a:normAutofit/>
          </a:bodyPr>
          <a:lstStyle>
            <a:lvl1pPr marL="0" indent="0">
              <a:buNone/>
              <a:defRPr sz="2133" b="1" cap="all">
                <a:solidFill>
                  <a:srgbClr val="000000"/>
                </a:solidFill>
              </a:defRPr>
            </a:lvl1pPr>
            <a:lvl2pPr marL="448722" indent="0">
              <a:buNone/>
              <a:defRPr/>
            </a:lvl2pPr>
            <a:lvl3pPr marL="994808" indent="0">
              <a:buNone/>
              <a:defRPr/>
            </a:lvl3pPr>
            <a:lvl4pPr marL="1509146" indent="0">
              <a:buNone/>
              <a:defRPr/>
            </a:lvl4pPr>
            <a:lvl5pPr marL="2055233" indent="0">
              <a:buNone/>
              <a:defRPr/>
            </a:lvl5pPr>
          </a:lstStyle>
          <a:p>
            <a:pPr lvl="0"/>
            <a:r>
              <a:rPr lang="en-US"/>
              <a:t>Edit Master text styles</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849" y="6203123"/>
            <a:ext cx="546111" cy="523356"/>
          </a:xfrm>
          <a:prstGeom prst="rect">
            <a:avLst/>
          </a:prstGeom>
        </p:spPr>
      </p:pic>
      <p:sp>
        <p:nvSpPr>
          <p:cNvPr id="11" name="Rectangle 10"/>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dirty="0">
                <a:latin typeface="Arial"/>
              </a:rPr>
              <a:t>CONTENT PAGE WITH EYEBROW &amp; IMAGE LEFT</a:t>
            </a:r>
          </a:p>
        </p:txBody>
      </p:sp>
      <p:sp>
        <p:nvSpPr>
          <p:cNvPr id="5" name="Content Placeholder 4"/>
          <p:cNvSpPr>
            <a:spLocks noGrp="1"/>
          </p:cNvSpPr>
          <p:nvPr>
            <p:ph sz="quarter" idx="15"/>
          </p:nvPr>
        </p:nvSpPr>
        <p:spPr>
          <a:xfrm>
            <a:off x="342693" y="1408814"/>
            <a:ext cx="6354441" cy="41804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8555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ntent page with eyebrow &amp; image R">
    <p:spTree>
      <p:nvGrpSpPr>
        <p:cNvPr id="1" name=""/>
        <p:cNvGrpSpPr/>
        <p:nvPr/>
      </p:nvGrpSpPr>
      <p:grpSpPr>
        <a:xfrm>
          <a:off x="0" y="0"/>
          <a:ext cx="0" cy="0"/>
          <a:chOff x="0" y="0"/>
          <a:chExt cx="0" cy="0"/>
        </a:xfrm>
      </p:grpSpPr>
      <p:sp>
        <p:nvSpPr>
          <p:cNvPr id="10" name="Rectangle 9"/>
          <p:cNvSpPr/>
          <p:nvPr userDrawn="1"/>
        </p:nvSpPr>
        <p:spPr>
          <a:xfrm>
            <a:off x="2" y="6070601"/>
            <a:ext cx="12192001" cy="803468"/>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lvl="0" algn="ctr"/>
            <a:endParaRPr lang="en-US" sz="2400" dirty="0">
              <a:latin typeface="Arial"/>
            </a:endParaRPr>
          </a:p>
        </p:txBody>
      </p:sp>
      <p:sp>
        <p:nvSpPr>
          <p:cNvPr id="2" name="Title 1"/>
          <p:cNvSpPr>
            <a:spLocks noGrp="1"/>
          </p:cNvSpPr>
          <p:nvPr>
            <p:ph type="title"/>
          </p:nvPr>
        </p:nvSpPr>
        <p:spPr>
          <a:xfrm>
            <a:off x="463297" y="626534"/>
            <a:ext cx="10024300" cy="741501"/>
          </a:xfrm>
        </p:spPr>
        <p:txBody>
          <a:bodyPr lIns="0" tIns="0" rIns="0" bIns="0" anchor="t"/>
          <a:lstStyle>
            <a:lvl1pPr>
              <a:defRPr>
                <a:solidFill>
                  <a:srgbClr val="000000"/>
                </a:solidFill>
              </a:defRPr>
            </a:lvl1pPr>
          </a:lstStyle>
          <a:p>
            <a:r>
              <a:rPr lang="en-US"/>
              <a:t>Click to edit Master title style</a:t>
            </a:r>
          </a:p>
        </p:txBody>
      </p:sp>
      <p:sp>
        <p:nvSpPr>
          <p:cNvPr id="3" name="Content Placeholder 2"/>
          <p:cNvSpPr>
            <a:spLocks noGrp="1"/>
          </p:cNvSpPr>
          <p:nvPr>
            <p:ph idx="1"/>
          </p:nvPr>
        </p:nvSpPr>
        <p:spPr>
          <a:xfrm>
            <a:off x="5413523" y="1408813"/>
            <a:ext cx="6354972" cy="4162464"/>
          </a:xfrm>
          <a:prstGeom prst="rect">
            <a:avLst/>
          </a:prstGeom>
        </p:spPr>
        <p:txBody>
          <a:bodyPr/>
          <a:lstStyle>
            <a:lvl1pPr marL="0" indent="0">
              <a:buSzPct val="90000"/>
              <a:buFont typeface="Arial"/>
              <a:buNone/>
              <a:defRPr sz="2667" b="0" i="0">
                <a:latin typeface="Arial"/>
              </a:defRPr>
            </a:lvl1pPr>
            <a:lvl2pPr marL="457189" indent="-304792">
              <a:spcBef>
                <a:spcPts val="0"/>
              </a:spcBef>
              <a:buSzPct val="90000"/>
              <a:buFont typeface="Arial"/>
              <a:buChar char="•"/>
              <a:defRPr sz="2667"/>
            </a:lvl2pPr>
            <a:lvl3pPr marL="914377" indent="-304792">
              <a:buSzPct val="90000"/>
              <a:buFont typeface="Courier New"/>
              <a:buChar char="o"/>
              <a:defRPr sz="2667"/>
            </a:lvl3pPr>
            <a:lvl4pPr marL="1371566" indent="-304792">
              <a:buSzPct val="90000"/>
              <a:buFont typeface="Arial"/>
              <a:buChar char="•"/>
              <a:defRPr sz="2667"/>
            </a:lvl4pPr>
            <a:lvl5pPr marL="1913419" indent="-321725">
              <a:buSzPct val="90000"/>
              <a:buFont typeface="Courier New"/>
              <a:buChar char="o"/>
              <a:tabLst/>
              <a:defRPr sz="26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1"/>
          </p:nvPr>
        </p:nvSpPr>
        <p:spPr/>
        <p:txBody>
          <a:bodyPr/>
          <a:lstStyle>
            <a:lvl1pPr>
              <a:defRPr b="0" i="0">
                <a:solidFill>
                  <a:srgbClr val="FFFFFF"/>
                </a:solidFill>
                <a:latin typeface="Arial"/>
                <a:cs typeface="Arial"/>
              </a:defRPr>
            </a:lvl1pPr>
          </a:lstStyle>
          <a:p>
            <a:fld id="{F8C12AA3-6E81-C746-8BB2-6661939CBDDC}" type="slidenum">
              <a:rPr lang="en-US" smtClean="0"/>
              <a:pPr/>
              <a:t>‹#›</a:t>
            </a:fld>
            <a:endParaRPr lang="en-US" dirty="0"/>
          </a:p>
        </p:txBody>
      </p:sp>
      <p:sp>
        <p:nvSpPr>
          <p:cNvPr id="4" name="Footer Placeholder 3"/>
          <p:cNvSpPr>
            <a:spLocks noGrp="1"/>
          </p:cNvSpPr>
          <p:nvPr>
            <p:ph type="ftr" sz="quarter" idx="12"/>
          </p:nvPr>
        </p:nvSpPr>
        <p:spPr/>
        <p:txBody>
          <a:bodyPr/>
          <a:lstStyle>
            <a:lvl1pPr>
              <a:defRPr b="0" i="0">
                <a:solidFill>
                  <a:srgbClr val="FFFFFF"/>
                </a:solidFill>
                <a:latin typeface="Arial"/>
                <a:cs typeface="Arial"/>
              </a:defRPr>
            </a:lvl1pPr>
          </a:lstStyle>
          <a:p>
            <a:endParaRPr lang="en-US" dirty="0"/>
          </a:p>
        </p:txBody>
      </p:sp>
      <p:sp>
        <p:nvSpPr>
          <p:cNvPr id="8" name="Text Placeholder 7"/>
          <p:cNvSpPr>
            <a:spLocks noGrp="1"/>
          </p:cNvSpPr>
          <p:nvPr>
            <p:ph type="body" sz="quarter" idx="13"/>
          </p:nvPr>
        </p:nvSpPr>
        <p:spPr>
          <a:xfrm>
            <a:off x="342693" y="1408814"/>
            <a:ext cx="5058833" cy="4180417"/>
          </a:xfrm>
        </p:spPr>
        <p:txBody>
          <a:bodyPr anchor="ctr">
            <a:normAutofit/>
          </a:bodyPr>
          <a:lstStyle>
            <a:lvl1pPr marL="0" indent="0" algn="l">
              <a:lnSpc>
                <a:spcPct val="120000"/>
              </a:lnSpc>
              <a:spcBef>
                <a:spcPts val="0"/>
              </a:spcBef>
              <a:spcAft>
                <a:spcPts val="1067"/>
              </a:spcAft>
              <a:buNone/>
              <a:defRPr sz="2667" b="0" i="0" baseline="0">
                <a:latin typeface="Arial"/>
                <a:cs typeface="Arial"/>
              </a:defRPr>
            </a:lvl1pPr>
            <a:lvl2pPr marL="448722" indent="0">
              <a:buNone/>
              <a:defRPr/>
            </a:lvl2pPr>
            <a:lvl3pPr marL="994808" indent="0">
              <a:buNone/>
              <a:defRPr/>
            </a:lvl3pPr>
            <a:lvl4pPr marL="1509146" indent="0">
              <a:buNone/>
              <a:defRPr/>
            </a:lvl4pPr>
            <a:lvl5pPr marL="2055233" indent="0">
              <a:buNone/>
              <a:defRPr/>
            </a:lvl5pPr>
          </a:lstStyle>
          <a:p>
            <a:pPr lvl="0"/>
            <a:r>
              <a:rPr lang="en-US"/>
              <a:t>Edit Master text styles</a:t>
            </a:r>
          </a:p>
        </p:txBody>
      </p:sp>
      <p:sp>
        <p:nvSpPr>
          <p:cNvPr id="6" name="Text Placeholder 5"/>
          <p:cNvSpPr>
            <a:spLocks noGrp="1"/>
          </p:cNvSpPr>
          <p:nvPr>
            <p:ph type="body" sz="quarter" idx="14"/>
          </p:nvPr>
        </p:nvSpPr>
        <p:spPr>
          <a:xfrm>
            <a:off x="463297" y="-41636"/>
            <a:ext cx="10145183" cy="626533"/>
          </a:xfrm>
        </p:spPr>
        <p:txBody>
          <a:bodyPr lIns="0" tIns="0" rIns="0" bIns="0" anchor="b">
            <a:normAutofit/>
          </a:bodyPr>
          <a:lstStyle>
            <a:lvl1pPr marL="0" indent="0">
              <a:buNone/>
              <a:defRPr sz="2133" b="1" cap="all">
                <a:solidFill>
                  <a:srgbClr val="000000"/>
                </a:solidFill>
              </a:defRPr>
            </a:lvl1pPr>
            <a:lvl2pPr marL="448722" indent="0">
              <a:buNone/>
              <a:defRPr/>
            </a:lvl2pPr>
            <a:lvl3pPr marL="994808" indent="0">
              <a:buNone/>
              <a:defRPr/>
            </a:lvl3pPr>
            <a:lvl4pPr marL="1509146" indent="0">
              <a:buNone/>
              <a:defRPr/>
            </a:lvl4pPr>
            <a:lvl5pPr marL="2055233" indent="0">
              <a:buNone/>
              <a:defRPr/>
            </a:lvl5pPr>
          </a:lstStyle>
          <a:p>
            <a:pPr lvl="0"/>
            <a:r>
              <a:rPr lang="en-US"/>
              <a:t>Edit Master text styles</a:t>
            </a:r>
          </a:p>
        </p:txBody>
      </p:sp>
      <p:sp>
        <p:nvSpPr>
          <p:cNvPr id="12" name="Rectangle 11"/>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dirty="0">
                <a:latin typeface="Arial"/>
              </a:rPr>
              <a:t>CONTENT PAGE WITH EYEBROW &amp; IMAGE RIGHT</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849" y="6203123"/>
            <a:ext cx="546111" cy="523356"/>
          </a:xfrm>
          <a:prstGeom prst="rect">
            <a:avLst/>
          </a:prstGeom>
        </p:spPr>
      </p:pic>
    </p:spTree>
    <p:extLst>
      <p:ext uri="{BB962C8B-B14F-4D97-AF65-F5344CB8AC3E}">
        <p14:creationId xmlns:p14="http://schemas.microsoft.com/office/powerpoint/2010/main" val="4277422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ntent page image right">
    <p:spTree>
      <p:nvGrpSpPr>
        <p:cNvPr id="1" name=""/>
        <p:cNvGrpSpPr/>
        <p:nvPr/>
      </p:nvGrpSpPr>
      <p:grpSpPr>
        <a:xfrm>
          <a:off x="0" y="0"/>
          <a:ext cx="0" cy="0"/>
          <a:chOff x="0" y="0"/>
          <a:chExt cx="0" cy="0"/>
        </a:xfrm>
      </p:grpSpPr>
      <p:sp>
        <p:nvSpPr>
          <p:cNvPr id="10" name="Rectangle 9"/>
          <p:cNvSpPr/>
          <p:nvPr userDrawn="1"/>
        </p:nvSpPr>
        <p:spPr>
          <a:xfrm>
            <a:off x="2" y="6070601"/>
            <a:ext cx="12192001" cy="803468"/>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lvl="0" algn="ctr"/>
            <a:endParaRPr lang="en-US" sz="2400" dirty="0">
              <a:latin typeface="Arial"/>
            </a:endParaRPr>
          </a:p>
        </p:txBody>
      </p:sp>
      <p:sp>
        <p:nvSpPr>
          <p:cNvPr id="2" name="Title 1"/>
          <p:cNvSpPr>
            <a:spLocks noGrp="1"/>
          </p:cNvSpPr>
          <p:nvPr>
            <p:ph type="title"/>
          </p:nvPr>
        </p:nvSpPr>
        <p:spPr/>
        <p:txBody>
          <a:bodyPr/>
          <a:lstStyle>
            <a:lvl1pPr>
              <a:defRPr>
                <a:solidFill>
                  <a:srgbClr val="000000"/>
                </a:solidFill>
              </a:defRPr>
            </a:lvl1pPr>
          </a:lstStyle>
          <a:p>
            <a:r>
              <a:rPr lang="en-US"/>
              <a:t>Click to edit Master title style</a:t>
            </a:r>
          </a:p>
        </p:txBody>
      </p:sp>
      <p:sp>
        <p:nvSpPr>
          <p:cNvPr id="3" name="Content Placeholder 2"/>
          <p:cNvSpPr>
            <a:spLocks noGrp="1"/>
          </p:cNvSpPr>
          <p:nvPr>
            <p:ph idx="1"/>
          </p:nvPr>
        </p:nvSpPr>
        <p:spPr>
          <a:xfrm>
            <a:off x="5413249" y="1408813"/>
            <a:ext cx="6354972" cy="4162464"/>
          </a:xfrm>
          <a:prstGeom prst="rect">
            <a:avLst/>
          </a:prstGeom>
        </p:spPr>
        <p:txBody>
          <a:bodyPr/>
          <a:lstStyle>
            <a:lvl1pPr marL="0" indent="0">
              <a:buSzPct val="90000"/>
              <a:buFont typeface="Arial"/>
              <a:buNone/>
              <a:defRPr sz="2667" b="0" i="0">
                <a:latin typeface="Arial"/>
              </a:defRPr>
            </a:lvl1pPr>
            <a:lvl2pPr marL="457189" indent="-304792">
              <a:spcBef>
                <a:spcPts val="0"/>
              </a:spcBef>
              <a:buSzPct val="90000"/>
              <a:buFont typeface="Arial"/>
              <a:buChar char="•"/>
              <a:defRPr sz="2667"/>
            </a:lvl2pPr>
            <a:lvl3pPr marL="914377" indent="-304792">
              <a:buSzPct val="90000"/>
              <a:buFont typeface="Courier New"/>
              <a:buChar char="o"/>
              <a:defRPr sz="2667"/>
            </a:lvl3pPr>
            <a:lvl4pPr marL="1371566" indent="-304792">
              <a:buSzPct val="90000"/>
              <a:buFont typeface="Arial"/>
              <a:buChar char="•"/>
              <a:defRPr sz="2667"/>
            </a:lvl4pPr>
            <a:lvl5pPr marL="1913419" indent="-321725">
              <a:buSzPct val="90000"/>
              <a:buFont typeface="Courier New"/>
              <a:buChar char="o"/>
              <a:tabLst/>
              <a:defRPr sz="26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1"/>
          </p:nvPr>
        </p:nvSpPr>
        <p:spPr/>
        <p:txBody>
          <a:bodyPr/>
          <a:lstStyle>
            <a:lvl1pPr>
              <a:defRPr b="0" i="0">
                <a:solidFill>
                  <a:srgbClr val="FFFFFF"/>
                </a:solidFill>
                <a:latin typeface="Arial"/>
                <a:cs typeface="Arial"/>
              </a:defRPr>
            </a:lvl1pPr>
          </a:lstStyle>
          <a:p>
            <a:fld id="{F8C12AA3-6E81-C746-8BB2-6661939CBDDC}" type="slidenum">
              <a:rPr lang="en-US" smtClean="0"/>
              <a:pPr/>
              <a:t>‹#›</a:t>
            </a:fld>
            <a:endParaRPr lang="en-US" dirty="0"/>
          </a:p>
        </p:txBody>
      </p:sp>
      <p:sp>
        <p:nvSpPr>
          <p:cNvPr id="8" name="Text Placeholder 7"/>
          <p:cNvSpPr>
            <a:spLocks noGrp="1"/>
          </p:cNvSpPr>
          <p:nvPr>
            <p:ph type="body" sz="quarter" idx="13"/>
          </p:nvPr>
        </p:nvSpPr>
        <p:spPr>
          <a:xfrm>
            <a:off x="342693" y="1408814"/>
            <a:ext cx="5058833" cy="4180417"/>
          </a:xfrm>
        </p:spPr>
        <p:txBody>
          <a:bodyPr anchor="ctr">
            <a:normAutofit/>
          </a:bodyPr>
          <a:lstStyle>
            <a:lvl1pPr marL="0" indent="0" algn="l">
              <a:lnSpc>
                <a:spcPct val="120000"/>
              </a:lnSpc>
              <a:spcBef>
                <a:spcPts val="0"/>
              </a:spcBef>
              <a:spcAft>
                <a:spcPts val="1067"/>
              </a:spcAft>
              <a:buNone/>
              <a:defRPr sz="2667" b="0" i="0" baseline="0">
                <a:latin typeface="Arial"/>
                <a:cs typeface="Arial"/>
              </a:defRPr>
            </a:lvl1pPr>
            <a:lvl2pPr marL="448722" indent="0">
              <a:buNone/>
              <a:defRPr/>
            </a:lvl2pPr>
            <a:lvl3pPr marL="994808" indent="0">
              <a:buNone/>
              <a:defRPr/>
            </a:lvl3pPr>
            <a:lvl4pPr marL="1509146" indent="0">
              <a:buNone/>
              <a:defRPr/>
            </a:lvl4pPr>
            <a:lvl5pPr marL="2055233" indent="0">
              <a:buNone/>
              <a:defRPr/>
            </a:lvl5pPr>
          </a:lstStyle>
          <a:p>
            <a:pPr lvl="0"/>
            <a:r>
              <a:rPr lang="en-US"/>
              <a:t>Edit Master text styles</a:t>
            </a:r>
          </a:p>
        </p:txBody>
      </p:sp>
      <p:sp>
        <p:nvSpPr>
          <p:cNvPr id="9" name="Rectangle 8"/>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dirty="0">
                <a:latin typeface="Arial"/>
              </a:rPr>
              <a:t>CONTENT PAGE IMAGE RIGHT</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849" y="6203123"/>
            <a:ext cx="546111" cy="523356"/>
          </a:xfrm>
          <a:prstGeom prst="rect">
            <a:avLst/>
          </a:prstGeom>
        </p:spPr>
      </p:pic>
      <p:sp>
        <p:nvSpPr>
          <p:cNvPr id="11" name="Footer Placeholder 4"/>
          <p:cNvSpPr>
            <a:spLocks noGrp="1"/>
          </p:cNvSpPr>
          <p:nvPr>
            <p:ph type="ftr" sz="quarter" idx="12"/>
          </p:nvPr>
        </p:nvSpPr>
        <p:spPr>
          <a:xfrm>
            <a:off x="942453" y="6360027"/>
            <a:ext cx="7083947" cy="209549"/>
          </a:xfrm>
        </p:spPr>
        <p:txBody>
          <a:bodyPr/>
          <a:lstStyle/>
          <a:p>
            <a:endParaRPr lang="en-US" dirty="0">
              <a:solidFill>
                <a:srgbClr val="FFFFFF"/>
              </a:solidFill>
              <a:latin typeface="Arial"/>
              <a:cs typeface="Arial"/>
            </a:endParaRPr>
          </a:p>
        </p:txBody>
      </p:sp>
    </p:spTree>
    <p:extLst>
      <p:ext uri="{BB962C8B-B14F-4D97-AF65-F5344CB8AC3E}">
        <p14:creationId xmlns:p14="http://schemas.microsoft.com/office/powerpoint/2010/main" val="2001732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lvl1pPr>
              <a:defRPr b="0" i="0">
                <a:solidFill>
                  <a:srgbClr val="FFFFFF"/>
                </a:solidFill>
                <a:latin typeface="Arial"/>
                <a:cs typeface="Arial"/>
              </a:defRPr>
            </a:lvl1pPr>
          </a:lstStyle>
          <a:p>
            <a:fld id="{F8C12AA3-6E81-C746-8BB2-6661939CBDDC}" type="slidenum">
              <a:rPr lang="en-US" smtClean="0"/>
              <a:pPr/>
              <a:t>‹#›</a:t>
            </a:fld>
            <a:endParaRPr lang="en-US" dirty="0"/>
          </a:p>
        </p:txBody>
      </p:sp>
      <p:sp>
        <p:nvSpPr>
          <p:cNvPr id="9" name="Rectangle 8"/>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dirty="0">
                <a:latin typeface="Arial"/>
              </a:rPr>
              <a:t>BLANK</a:t>
            </a:r>
          </a:p>
        </p:txBody>
      </p:sp>
    </p:spTree>
    <p:extLst>
      <p:ext uri="{BB962C8B-B14F-4D97-AF65-F5344CB8AC3E}">
        <p14:creationId xmlns:p14="http://schemas.microsoft.com/office/powerpoint/2010/main" val="35648191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t page with image left">
    <p:spTree>
      <p:nvGrpSpPr>
        <p:cNvPr id="1" name=""/>
        <p:cNvGrpSpPr/>
        <p:nvPr/>
      </p:nvGrpSpPr>
      <p:grpSpPr>
        <a:xfrm>
          <a:off x="0" y="0"/>
          <a:ext cx="0" cy="0"/>
          <a:chOff x="0" y="0"/>
          <a:chExt cx="0" cy="0"/>
        </a:xfrm>
      </p:grpSpPr>
      <p:sp>
        <p:nvSpPr>
          <p:cNvPr id="10" name="Rectangle 9"/>
          <p:cNvSpPr/>
          <p:nvPr userDrawn="1"/>
        </p:nvSpPr>
        <p:spPr>
          <a:xfrm>
            <a:off x="2" y="6070601"/>
            <a:ext cx="12192001" cy="803468"/>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lvl="0" algn="ctr"/>
            <a:endParaRPr lang="en-US" sz="2400" dirty="0">
              <a:latin typeface="Arial"/>
            </a:endParaRPr>
          </a:p>
        </p:txBody>
      </p:sp>
      <p:sp>
        <p:nvSpPr>
          <p:cNvPr id="2" name="Title 1"/>
          <p:cNvSpPr>
            <a:spLocks noGrp="1"/>
          </p:cNvSpPr>
          <p:nvPr>
            <p:ph type="title"/>
          </p:nvPr>
        </p:nvSpPr>
        <p:spPr/>
        <p:txBody>
          <a:bodyPr/>
          <a:lstStyle>
            <a:lvl1pPr>
              <a:defRPr>
                <a:solidFill>
                  <a:srgbClr val="000000"/>
                </a:solidFill>
              </a:defRPr>
            </a:lvl1pPr>
          </a:lstStyle>
          <a:p>
            <a:r>
              <a:rPr lang="en-US"/>
              <a:t>Click to edit Master title style</a:t>
            </a:r>
          </a:p>
        </p:txBody>
      </p:sp>
      <p:sp>
        <p:nvSpPr>
          <p:cNvPr id="3" name="Content Placeholder 2"/>
          <p:cNvSpPr>
            <a:spLocks noGrp="1"/>
          </p:cNvSpPr>
          <p:nvPr>
            <p:ph idx="1"/>
          </p:nvPr>
        </p:nvSpPr>
        <p:spPr>
          <a:xfrm>
            <a:off x="358441" y="1408813"/>
            <a:ext cx="6354972" cy="4162464"/>
          </a:xfrm>
          <a:prstGeom prst="rect">
            <a:avLst/>
          </a:prstGeom>
        </p:spPr>
        <p:txBody>
          <a:bodyPr/>
          <a:lstStyle>
            <a:lvl1pPr marL="0" indent="0">
              <a:buSzPct val="90000"/>
              <a:buFont typeface="Arial"/>
              <a:buNone/>
              <a:defRPr sz="2667" b="0" i="0">
                <a:latin typeface="Arial"/>
              </a:defRPr>
            </a:lvl1pPr>
            <a:lvl2pPr marL="457189" indent="-304792">
              <a:spcBef>
                <a:spcPts val="0"/>
              </a:spcBef>
              <a:buSzPct val="90000"/>
              <a:buFont typeface="Arial"/>
              <a:buChar char="•"/>
              <a:defRPr sz="2667"/>
            </a:lvl2pPr>
            <a:lvl3pPr marL="914377" indent="-304792">
              <a:buSzPct val="90000"/>
              <a:buFont typeface="Courier New"/>
              <a:buChar char="o"/>
              <a:defRPr sz="2667"/>
            </a:lvl3pPr>
            <a:lvl4pPr marL="1371566" indent="-304792">
              <a:buSzPct val="90000"/>
              <a:buFont typeface="Arial"/>
              <a:buChar char="•"/>
              <a:defRPr sz="2667"/>
            </a:lvl4pPr>
            <a:lvl5pPr marL="1913419" indent="-321725">
              <a:buSzPct val="90000"/>
              <a:buFont typeface="Courier New"/>
              <a:buChar char="o"/>
              <a:tabLst/>
              <a:defRPr sz="26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1"/>
          </p:nvPr>
        </p:nvSpPr>
        <p:spPr/>
        <p:txBody>
          <a:bodyPr/>
          <a:lstStyle>
            <a:lvl1pPr>
              <a:defRPr b="0" i="0">
                <a:solidFill>
                  <a:srgbClr val="FFFFFF"/>
                </a:solidFill>
                <a:latin typeface="Arial"/>
                <a:cs typeface="Arial"/>
              </a:defRPr>
            </a:lvl1pPr>
          </a:lstStyle>
          <a:p>
            <a:fld id="{F8C12AA3-6E81-C746-8BB2-6661939CBDDC}" type="slidenum">
              <a:rPr lang="en-US" smtClean="0"/>
              <a:pPr/>
              <a:t>‹#›</a:t>
            </a:fld>
            <a:endParaRPr lang="en-US" dirty="0"/>
          </a:p>
        </p:txBody>
      </p:sp>
      <p:sp>
        <p:nvSpPr>
          <p:cNvPr id="8" name="Text Placeholder 7"/>
          <p:cNvSpPr>
            <a:spLocks noGrp="1"/>
          </p:cNvSpPr>
          <p:nvPr>
            <p:ph type="body" sz="quarter" idx="13"/>
          </p:nvPr>
        </p:nvSpPr>
        <p:spPr>
          <a:xfrm>
            <a:off x="6713413" y="1408814"/>
            <a:ext cx="5058833" cy="4180417"/>
          </a:xfrm>
        </p:spPr>
        <p:txBody>
          <a:bodyPr anchor="ctr">
            <a:normAutofit/>
          </a:bodyPr>
          <a:lstStyle>
            <a:lvl1pPr marL="0" indent="0" algn="l">
              <a:lnSpc>
                <a:spcPct val="120000"/>
              </a:lnSpc>
              <a:spcBef>
                <a:spcPts val="0"/>
              </a:spcBef>
              <a:spcAft>
                <a:spcPts val="1067"/>
              </a:spcAft>
              <a:buNone/>
              <a:defRPr sz="2667" b="0" i="0" baseline="0">
                <a:latin typeface="Arial"/>
                <a:cs typeface="Arial"/>
              </a:defRPr>
            </a:lvl1pPr>
            <a:lvl2pPr marL="448722" indent="0">
              <a:buNone/>
              <a:defRPr/>
            </a:lvl2pPr>
            <a:lvl3pPr marL="994808" indent="0">
              <a:buNone/>
              <a:defRPr/>
            </a:lvl3pPr>
            <a:lvl4pPr marL="1509146" indent="0">
              <a:buNone/>
              <a:defRPr/>
            </a:lvl4pPr>
            <a:lvl5pPr marL="2055233" indent="0">
              <a:buNone/>
              <a:defRPr/>
            </a:lvl5pPr>
          </a:lstStyle>
          <a:p>
            <a:pPr lvl="0"/>
            <a:r>
              <a:rPr lang="en-US"/>
              <a:t>Edit Master text styles</a:t>
            </a:r>
          </a:p>
        </p:txBody>
      </p:sp>
      <p:sp>
        <p:nvSpPr>
          <p:cNvPr id="9" name="Rectangle 8"/>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dirty="0">
                <a:latin typeface="Arial"/>
              </a:rPr>
              <a:t>CONTENT PAGE WITH TEXT</a:t>
            </a:r>
            <a:r>
              <a:rPr lang="en-US" sz="2400" baseline="0" dirty="0">
                <a:latin typeface="Arial"/>
              </a:rPr>
              <a:t> &amp;</a:t>
            </a:r>
            <a:r>
              <a:rPr lang="en-US" sz="2400" dirty="0">
                <a:latin typeface="Arial"/>
              </a:rPr>
              <a:t> IMAGE LEFT</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849" y="6203123"/>
            <a:ext cx="546111" cy="523356"/>
          </a:xfrm>
          <a:prstGeom prst="rect">
            <a:avLst/>
          </a:prstGeom>
        </p:spPr>
      </p:pic>
      <p:sp>
        <p:nvSpPr>
          <p:cNvPr id="12" name="Footer Placeholder 4"/>
          <p:cNvSpPr>
            <a:spLocks noGrp="1"/>
          </p:cNvSpPr>
          <p:nvPr>
            <p:ph type="ftr" sz="quarter" idx="12"/>
          </p:nvPr>
        </p:nvSpPr>
        <p:spPr>
          <a:xfrm>
            <a:off x="942453" y="6360027"/>
            <a:ext cx="7083947" cy="209549"/>
          </a:xfrm>
        </p:spPr>
        <p:txBody>
          <a:bodyPr/>
          <a:lstStyle/>
          <a:p>
            <a:endParaRPr lang="en-US" dirty="0">
              <a:solidFill>
                <a:srgbClr val="FFFFFF"/>
              </a:solidFill>
              <a:latin typeface="Arial"/>
              <a:cs typeface="Arial"/>
            </a:endParaRPr>
          </a:p>
        </p:txBody>
      </p:sp>
    </p:spTree>
    <p:extLst>
      <p:ext uri="{BB962C8B-B14F-4D97-AF65-F5344CB8AC3E}">
        <p14:creationId xmlns:p14="http://schemas.microsoft.com/office/powerpoint/2010/main" val="779026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Extra vertical space">
    <p:spTree>
      <p:nvGrpSpPr>
        <p:cNvPr id="1" name=""/>
        <p:cNvGrpSpPr/>
        <p:nvPr/>
      </p:nvGrpSpPr>
      <p:grpSpPr>
        <a:xfrm>
          <a:off x="0" y="0"/>
          <a:ext cx="0" cy="0"/>
          <a:chOff x="0" y="0"/>
          <a:chExt cx="0" cy="0"/>
        </a:xfrm>
      </p:grpSpPr>
      <p:sp>
        <p:nvSpPr>
          <p:cNvPr id="14" name="Rectangle 13"/>
          <p:cNvSpPr/>
          <p:nvPr userDrawn="1"/>
        </p:nvSpPr>
        <p:spPr>
          <a:xfrm>
            <a:off x="-110065" y="-8373"/>
            <a:ext cx="12557760" cy="207264"/>
          </a:xfrm>
          <a:prstGeom prst="rect">
            <a:avLst/>
          </a:prstGeom>
          <a:gradFill flip="none" rotWithShape="1">
            <a:gsLst>
              <a:gs pos="26000">
                <a:schemeClr val="tx2"/>
              </a:gs>
              <a:gs pos="100000">
                <a:srgbClr val="008745"/>
              </a:gs>
              <a:gs pos="0">
                <a:srgbClr val="008745"/>
              </a:gs>
              <a:gs pos="71000">
                <a:schemeClr val="tx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lvl="0" algn="ctr"/>
            <a:endParaRPr lang="en-US" sz="2400" dirty="0">
              <a:latin typeface="Arial"/>
            </a:endParaRPr>
          </a:p>
        </p:txBody>
      </p:sp>
      <p:sp>
        <p:nvSpPr>
          <p:cNvPr id="2" name="Title 1"/>
          <p:cNvSpPr>
            <a:spLocks noGrp="1"/>
          </p:cNvSpPr>
          <p:nvPr>
            <p:ph type="title"/>
          </p:nvPr>
        </p:nvSpPr>
        <p:spPr>
          <a:xfrm>
            <a:off x="463296" y="256033"/>
            <a:ext cx="7777013" cy="954793"/>
          </a:xfrm>
        </p:spPr>
        <p:txBody>
          <a:bodyPr/>
          <a:lstStyle>
            <a:lvl1pPr>
              <a:defRPr>
                <a:solidFill>
                  <a:srgbClr val="000000"/>
                </a:solidFill>
              </a:defRPr>
            </a:lvl1pPr>
          </a:lstStyle>
          <a:p>
            <a:r>
              <a:rPr lang="en-US"/>
              <a:t>Click to edit Master title style</a:t>
            </a:r>
          </a:p>
        </p:txBody>
      </p:sp>
      <p:sp>
        <p:nvSpPr>
          <p:cNvPr id="3" name="Slide Number Placeholder 2"/>
          <p:cNvSpPr>
            <a:spLocks noGrp="1"/>
          </p:cNvSpPr>
          <p:nvPr>
            <p:ph type="sldNum" sz="quarter" idx="11"/>
          </p:nvPr>
        </p:nvSpPr>
        <p:spPr/>
        <p:txBody>
          <a:bodyPr/>
          <a:lstStyle/>
          <a:p>
            <a:fld id="{990CBC6E-F1C2-1F47-ABA1-B1BBE767C3DA}" type="slidenum">
              <a:rPr lang="en-US" smtClean="0"/>
              <a:pPr/>
              <a:t>‹#›</a:t>
            </a:fld>
            <a:endParaRPr lang="en-US" dirty="0"/>
          </a:p>
        </p:txBody>
      </p:sp>
      <p:sp>
        <p:nvSpPr>
          <p:cNvPr id="4" name="Footer Placeholder 3"/>
          <p:cNvSpPr>
            <a:spLocks noGrp="1"/>
          </p:cNvSpPr>
          <p:nvPr>
            <p:ph type="ftr" sz="quarter" idx="12"/>
          </p:nvPr>
        </p:nvSpPr>
        <p:spPr>
          <a:xfrm>
            <a:off x="938784" y="6360027"/>
            <a:ext cx="7083947" cy="209549"/>
          </a:xfrm>
        </p:spPr>
        <p:txBody>
          <a:bodyPr/>
          <a:lstStyle/>
          <a:p>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7397" y="6189216"/>
            <a:ext cx="548640" cy="548640"/>
          </a:xfrm>
          <a:prstGeom prst="rect">
            <a:avLst/>
          </a:prstGeom>
        </p:spPr>
      </p:pic>
      <p:sp>
        <p:nvSpPr>
          <p:cNvPr id="9" name="Rectangle 8"/>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dirty="0">
                <a:latin typeface="Arial"/>
              </a:rPr>
              <a:t>EXTRA VERTICAL SPACE</a:t>
            </a:r>
          </a:p>
        </p:txBody>
      </p:sp>
      <p:sp>
        <p:nvSpPr>
          <p:cNvPr id="6" name="Content Placeholder 5"/>
          <p:cNvSpPr>
            <a:spLocks noGrp="1"/>
          </p:cNvSpPr>
          <p:nvPr>
            <p:ph sz="quarter" idx="13"/>
          </p:nvPr>
        </p:nvSpPr>
        <p:spPr>
          <a:xfrm>
            <a:off x="338667" y="1210733"/>
            <a:ext cx="11563349" cy="4851400"/>
          </a:xfrm>
        </p:spPr>
        <p:txBody>
          <a:bodyPr>
            <a:normAutofit/>
          </a:bodyPr>
          <a:lstStyle>
            <a:lvl1pPr>
              <a:defRPr sz="2667"/>
            </a:lvl1pPr>
            <a:lvl2pPr marL="761981" indent="-313259">
              <a:defRPr sz="2667"/>
            </a:lvl2pPr>
            <a:lvl3pPr>
              <a:defRPr sz="2667"/>
            </a:lvl3pPr>
            <a:lvl4pPr>
              <a:defRPr sz="2667"/>
            </a:lvl4pPr>
            <a:lvl5pPr>
              <a:defRPr sz="26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84817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ntent Page Bottom Green Bar">
    <p:spTree>
      <p:nvGrpSpPr>
        <p:cNvPr id="1" name=""/>
        <p:cNvGrpSpPr/>
        <p:nvPr/>
      </p:nvGrpSpPr>
      <p:grpSpPr>
        <a:xfrm>
          <a:off x="0" y="0"/>
          <a:ext cx="0" cy="0"/>
          <a:chOff x="0" y="0"/>
          <a:chExt cx="0" cy="0"/>
        </a:xfrm>
      </p:grpSpPr>
      <p:sp>
        <p:nvSpPr>
          <p:cNvPr id="5" name="Rectangle 4"/>
          <p:cNvSpPr/>
          <p:nvPr userDrawn="1"/>
        </p:nvSpPr>
        <p:spPr>
          <a:xfrm>
            <a:off x="2" y="6070601"/>
            <a:ext cx="12192001" cy="803468"/>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lvl="0" algn="ctr"/>
            <a:endParaRPr lang="en-US" sz="2400" dirty="0">
              <a:latin typeface="Arial"/>
            </a:endParaRPr>
          </a:p>
        </p:txBody>
      </p:sp>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6" name="Content Placeholder 5"/>
          <p:cNvSpPr>
            <a:spLocks noGrp="1"/>
          </p:cNvSpPr>
          <p:nvPr>
            <p:ph sz="quarter" idx="10"/>
          </p:nvPr>
        </p:nvSpPr>
        <p:spPr>
          <a:xfrm>
            <a:off x="341376" y="1402080"/>
            <a:ext cx="10972800" cy="42418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1"/>
          </p:nvPr>
        </p:nvSpPr>
        <p:spPr/>
        <p:txBody>
          <a:bodyPr/>
          <a:lstStyle>
            <a:lvl1pPr>
              <a:defRPr>
                <a:solidFill>
                  <a:srgbClr val="FFFFFF"/>
                </a:solidFill>
              </a:defRPr>
            </a:lvl1pPr>
          </a:lstStyle>
          <a:p>
            <a:fld id="{990CBC6E-F1C2-1F47-ABA1-B1BBE767C3DA}" type="slidenum">
              <a:rPr lang="en-US" smtClean="0"/>
              <a:pPr/>
              <a:t>‹#›</a:t>
            </a:fld>
            <a:endParaRPr lang="en-US" dirty="0"/>
          </a:p>
        </p:txBody>
      </p:sp>
      <p:sp>
        <p:nvSpPr>
          <p:cNvPr id="4" name="Footer Placeholder 3"/>
          <p:cNvSpPr>
            <a:spLocks noGrp="1"/>
          </p:cNvSpPr>
          <p:nvPr>
            <p:ph type="ftr" sz="quarter" idx="12"/>
          </p:nvPr>
        </p:nvSpPr>
        <p:spPr/>
        <p:txBody>
          <a:bodyPr/>
          <a:lstStyle>
            <a:lvl1pPr>
              <a:defRPr>
                <a:solidFill>
                  <a:schemeClr val="bg1"/>
                </a:solidFill>
              </a:defRPr>
            </a:lvl1pPr>
          </a:lstStyle>
          <a:p>
            <a:endParaRPr lang="en-US" dirty="0"/>
          </a:p>
        </p:txBody>
      </p:sp>
      <p:sp>
        <p:nvSpPr>
          <p:cNvPr id="9" name="Rectangle 8"/>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dirty="0">
                <a:latin typeface="Arial"/>
              </a:rPr>
              <a:t>CONTENT PAGE BOTTOM GREEN BAR</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849" y="6203123"/>
            <a:ext cx="546111" cy="523356"/>
          </a:xfrm>
          <a:prstGeom prst="rect">
            <a:avLst/>
          </a:prstGeom>
        </p:spPr>
      </p:pic>
    </p:spTree>
    <p:extLst>
      <p:ext uri="{BB962C8B-B14F-4D97-AF65-F5344CB8AC3E}">
        <p14:creationId xmlns:p14="http://schemas.microsoft.com/office/powerpoint/2010/main" val="9966240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hoto Right, 1/2 page bleed">
    <p:spTree>
      <p:nvGrpSpPr>
        <p:cNvPr id="1" name=""/>
        <p:cNvGrpSpPr/>
        <p:nvPr/>
      </p:nvGrpSpPr>
      <p:grpSpPr>
        <a:xfrm>
          <a:off x="0" y="0"/>
          <a:ext cx="0" cy="0"/>
          <a:chOff x="0" y="0"/>
          <a:chExt cx="0" cy="0"/>
        </a:xfrm>
      </p:grpSpPr>
      <p:sp>
        <p:nvSpPr>
          <p:cNvPr id="6" name="Rectangle 5"/>
          <p:cNvSpPr/>
          <p:nvPr userDrawn="1"/>
        </p:nvSpPr>
        <p:spPr>
          <a:xfrm>
            <a:off x="1" y="0"/>
            <a:ext cx="12192003" cy="1524000"/>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400" dirty="0">
              <a:latin typeface="Arial"/>
            </a:endParaRPr>
          </a:p>
        </p:txBody>
      </p:sp>
      <p:sp>
        <p:nvSpPr>
          <p:cNvPr id="8" name="Picture Placeholder 7"/>
          <p:cNvSpPr>
            <a:spLocks noGrp="1"/>
          </p:cNvSpPr>
          <p:nvPr>
            <p:ph type="pic" sz="quarter" idx="10"/>
          </p:nvPr>
        </p:nvSpPr>
        <p:spPr>
          <a:xfrm>
            <a:off x="4870349" y="1525571"/>
            <a:ext cx="7321651" cy="5332429"/>
          </a:xfrm>
          <a:prstGeom prst="rect">
            <a:avLst/>
          </a:prstGeom>
          <a:solidFill>
            <a:schemeClr val="bg1">
              <a:lumMod val="95000"/>
            </a:schemeClr>
          </a:solidFill>
        </p:spPr>
        <p:txBody>
          <a:bodyPr/>
          <a:lstStyle>
            <a:lvl1pPr>
              <a:buSzPct val="100000"/>
              <a:defRPr/>
            </a:lvl1pPr>
          </a:lstStyle>
          <a:p>
            <a:r>
              <a:rPr lang="en-US" dirty="0"/>
              <a:t>Click icon to add picture</a:t>
            </a:r>
          </a:p>
        </p:txBody>
      </p:sp>
      <p:sp>
        <p:nvSpPr>
          <p:cNvPr id="13" name="Content Placeholder 2"/>
          <p:cNvSpPr>
            <a:spLocks noGrp="1"/>
          </p:cNvSpPr>
          <p:nvPr>
            <p:ph sz="half" idx="11"/>
          </p:nvPr>
        </p:nvSpPr>
        <p:spPr>
          <a:xfrm>
            <a:off x="350987" y="1828800"/>
            <a:ext cx="4206499" cy="4730419"/>
          </a:xfrm>
          <a:prstGeom prst="rect">
            <a:avLst/>
          </a:prstGeom>
        </p:spPr>
        <p:txBody>
          <a:bodyPr>
            <a:normAutofit/>
          </a:bodyPr>
          <a:lstStyle>
            <a:lvl1pPr marL="0" indent="0">
              <a:buClrTx/>
              <a:buSzPct val="100000"/>
              <a:buNone/>
              <a:defRPr sz="3200">
                <a:solidFill>
                  <a:schemeClr val="tx1"/>
                </a:solidFill>
              </a:defRPr>
            </a:lvl1pPr>
            <a:lvl2pPr marL="256026" indent="-256026">
              <a:buClrTx/>
              <a:buSzPct val="100000"/>
              <a:buFont typeface="Arial"/>
              <a:buChar char="•"/>
              <a:defRPr sz="3200">
                <a:solidFill>
                  <a:schemeClr val="tx1"/>
                </a:solidFill>
              </a:defRPr>
            </a:lvl2pPr>
            <a:lvl3pPr>
              <a:buClr>
                <a:srgbClr val="006601"/>
              </a:buClr>
              <a:defRPr sz="2133"/>
            </a:lvl3pPr>
            <a:lvl4pPr>
              <a:buClr>
                <a:srgbClr val="006601"/>
              </a:buClr>
              <a:defRPr sz="2133"/>
            </a:lvl4pPr>
            <a:lvl5pPr>
              <a:buClr>
                <a:srgbClr val="006601"/>
              </a:buClr>
              <a:defRPr sz="2133"/>
            </a:lvl5pPr>
            <a:lvl6pPr>
              <a:defRPr sz="2400"/>
            </a:lvl6pPr>
            <a:lvl7pPr>
              <a:defRPr sz="2400"/>
            </a:lvl7pPr>
            <a:lvl8pPr>
              <a:defRPr sz="2400"/>
            </a:lvl8pPr>
            <a:lvl9pPr>
              <a:defRPr sz="2400"/>
            </a:lvl9pPr>
          </a:lstStyle>
          <a:p>
            <a:pPr lvl="0"/>
            <a:r>
              <a:rPr lang="en-US"/>
              <a:t>Edit Master text styles</a:t>
            </a:r>
          </a:p>
          <a:p>
            <a:pPr lvl="1"/>
            <a:r>
              <a:rPr lang="en-US"/>
              <a:t>Second level</a:t>
            </a:r>
          </a:p>
        </p:txBody>
      </p:sp>
      <p:sp>
        <p:nvSpPr>
          <p:cNvPr id="3" name="Slide Number Placeholder 2"/>
          <p:cNvSpPr>
            <a:spLocks noGrp="1"/>
          </p:cNvSpPr>
          <p:nvPr>
            <p:ph type="sldNum" sz="quarter" idx="12"/>
          </p:nvPr>
        </p:nvSpPr>
        <p:spPr/>
        <p:txBody>
          <a:bodyPr/>
          <a:lstStyle>
            <a:lvl1pPr>
              <a:defRPr>
                <a:solidFill>
                  <a:srgbClr val="000000"/>
                </a:solidFill>
              </a:defRPr>
            </a:lvl1pPr>
          </a:lstStyle>
          <a:p>
            <a:fld id="{F8C12AA3-6E81-C746-8BB2-6661939CBDDC}" type="slidenum">
              <a:rPr lang="en-US" smtClean="0"/>
              <a:pPr/>
              <a:t>‹#›</a:t>
            </a:fld>
            <a:endParaRPr lang="en-US" dirty="0"/>
          </a:p>
        </p:txBody>
      </p:sp>
      <p:sp>
        <p:nvSpPr>
          <p:cNvPr id="2" name="Title 1"/>
          <p:cNvSpPr>
            <a:spLocks noGrp="1"/>
          </p:cNvSpPr>
          <p:nvPr>
            <p:ph type="title"/>
          </p:nvPr>
        </p:nvSpPr>
        <p:spPr/>
        <p:txBody>
          <a:bodyPr/>
          <a:lstStyle/>
          <a:p>
            <a:r>
              <a:rPr lang="en-US"/>
              <a:t>Click to edit Master title style</a:t>
            </a:r>
          </a:p>
        </p:txBody>
      </p:sp>
      <p:sp>
        <p:nvSpPr>
          <p:cNvPr id="7" name="Rectangle 6"/>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dirty="0">
                <a:latin typeface="Arial"/>
              </a:rPr>
              <a:t>PHOTO RIGHT, ½-PAGE BLEED</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46179" y="281059"/>
            <a:ext cx="1004659" cy="962797"/>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69182" y="154060"/>
            <a:ext cx="476997" cy="457123"/>
          </a:xfrm>
          <a:prstGeom prst="rect">
            <a:avLst/>
          </a:prstGeom>
        </p:spPr>
      </p:pic>
    </p:spTree>
    <p:extLst>
      <p:ext uri="{BB962C8B-B14F-4D97-AF65-F5344CB8AC3E}">
        <p14:creationId xmlns:p14="http://schemas.microsoft.com/office/powerpoint/2010/main" val="28889093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Photo Left 1/2 page bleed">
    <p:spTree>
      <p:nvGrpSpPr>
        <p:cNvPr id="1" name=""/>
        <p:cNvGrpSpPr/>
        <p:nvPr/>
      </p:nvGrpSpPr>
      <p:grpSpPr>
        <a:xfrm>
          <a:off x="0" y="0"/>
          <a:ext cx="0" cy="0"/>
          <a:chOff x="0" y="0"/>
          <a:chExt cx="0" cy="0"/>
        </a:xfrm>
      </p:grpSpPr>
      <p:sp>
        <p:nvSpPr>
          <p:cNvPr id="13" name="Content Placeholder 2"/>
          <p:cNvSpPr>
            <a:spLocks noGrp="1"/>
          </p:cNvSpPr>
          <p:nvPr>
            <p:ph sz="half" idx="11"/>
          </p:nvPr>
        </p:nvSpPr>
        <p:spPr>
          <a:xfrm>
            <a:off x="7629071" y="1862667"/>
            <a:ext cx="4206499" cy="4250267"/>
          </a:xfrm>
          <a:prstGeom prst="rect">
            <a:avLst/>
          </a:prstGeom>
        </p:spPr>
        <p:txBody>
          <a:bodyPr>
            <a:normAutofit/>
          </a:bodyPr>
          <a:lstStyle>
            <a:lvl1pPr marL="0" indent="0">
              <a:buClrTx/>
              <a:buSzPct val="100000"/>
              <a:buNone/>
              <a:defRPr sz="3200">
                <a:solidFill>
                  <a:schemeClr val="tx1"/>
                </a:solidFill>
              </a:defRPr>
            </a:lvl1pPr>
            <a:lvl2pPr marL="256026" indent="-256026">
              <a:buClrTx/>
              <a:buSzPct val="100000"/>
              <a:buFont typeface="Arial"/>
              <a:buChar char="•"/>
              <a:defRPr sz="3200">
                <a:solidFill>
                  <a:schemeClr val="tx1"/>
                </a:solidFill>
              </a:defRPr>
            </a:lvl2pPr>
            <a:lvl3pPr>
              <a:buClr>
                <a:srgbClr val="006601"/>
              </a:buClr>
              <a:defRPr sz="2133"/>
            </a:lvl3pPr>
            <a:lvl4pPr>
              <a:buClr>
                <a:srgbClr val="006601"/>
              </a:buClr>
              <a:defRPr sz="2133"/>
            </a:lvl4pPr>
            <a:lvl5pPr>
              <a:buClr>
                <a:srgbClr val="006601"/>
              </a:buClr>
              <a:defRPr sz="2133"/>
            </a:lvl5pPr>
            <a:lvl6pPr>
              <a:defRPr sz="2400"/>
            </a:lvl6pPr>
            <a:lvl7pPr>
              <a:defRPr sz="2400"/>
            </a:lvl7pPr>
            <a:lvl8pPr>
              <a:defRPr sz="2400"/>
            </a:lvl8pPr>
            <a:lvl9pPr>
              <a:defRPr sz="2400"/>
            </a:lvl9pPr>
          </a:lstStyle>
          <a:p>
            <a:pPr lvl="0"/>
            <a:r>
              <a:rPr lang="en-US"/>
              <a:t>Edit Master text styles</a:t>
            </a:r>
          </a:p>
          <a:p>
            <a:pPr lvl="1"/>
            <a:r>
              <a:rPr lang="en-US"/>
              <a:t>Second level</a:t>
            </a:r>
          </a:p>
        </p:txBody>
      </p:sp>
      <p:sp>
        <p:nvSpPr>
          <p:cNvPr id="8" name="Picture Placeholder 7"/>
          <p:cNvSpPr>
            <a:spLocks noGrp="1"/>
          </p:cNvSpPr>
          <p:nvPr>
            <p:ph type="pic" sz="quarter" idx="10"/>
          </p:nvPr>
        </p:nvSpPr>
        <p:spPr>
          <a:xfrm>
            <a:off x="0" y="1525571"/>
            <a:ext cx="7321651" cy="5332429"/>
          </a:xfrm>
          <a:prstGeom prst="rect">
            <a:avLst/>
          </a:prstGeom>
          <a:solidFill>
            <a:schemeClr val="bg1">
              <a:lumMod val="95000"/>
            </a:schemeClr>
          </a:solidFill>
        </p:spPr>
        <p:txBody>
          <a:bodyPr/>
          <a:lstStyle>
            <a:lvl1pPr>
              <a:buSzPct val="100000"/>
              <a:defRPr/>
            </a:lvl1pPr>
          </a:lstStyle>
          <a:p>
            <a:r>
              <a:rPr lang="en-US" dirty="0"/>
              <a:t>Click icon to add picture</a:t>
            </a:r>
          </a:p>
        </p:txBody>
      </p:sp>
      <p:sp>
        <p:nvSpPr>
          <p:cNvPr id="3" name="Slide Number Placeholder 2"/>
          <p:cNvSpPr>
            <a:spLocks noGrp="1"/>
          </p:cNvSpPr>
          <p:nvPr>
            <p:ph type="sldNum" sz="quarter" idx="12"/>
          </p:nvPr>
        </p:nvSpPr>
        <p:spPr/>
        <p:txBody>
          <a:bodyPr/>
          <a:lstStyle/>
          <a:p>
            <a:fld id="{F8C12AA3-6E81-C746-8BB2-6661939CBDDC}" type="slidenum">
              <a:rPr lang="en-US" smtClean="0"/>
              <a:pPr/>
              <a:t>‹#›</a:t>
            </a:fld>
            <a:endParaRPr lang="en-US" dirty="0"/>
          </a:p>
        </p:txBody>
      </p:sp>
      <p:sp>
        <p:nvSpPr>
          <p:cNvPr id="6" name="Rectangle 5"/>
          <p:cNvSpPr/>
          <p:nvPr userDrawn="1"/>
        </p:nvSpPr>
        <p:spPr>
          <a:xfrm>
            <a:off x="1" y="0"/>
            <a:ext cx="12192003" cy="1524000"/>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400" dirty="0">
              <a:latin typeface="Arial"/>
            </a:endParaRPr>
          </a:p>
        </p:txBody>
      </p:sp>
      <p:sp>
        <p:nvSpPr>
          <p:cNvPr id="2" name="Title 1"/>
          <p:cNvSpPr>
            <a:spLocks noGrp="1"/>
          </p:cNvSpPr>
          <p:nvPr>
            <p:ph type="title"/>
          </p:nvPr>
        </p:nvSpPr>
        <p:spPr/>
        <p:txBody>
          <a:bodyPr/>
          <a:lstStyle/>
          <a:p>
            <a:r>
              <a:rPr lang="en-US"/>
              <a:t>Click to edit Master title style</a:t>
            </a:r>
          </a:p>
        </p:txBody>
      </p:sp>
      <p:sp>
        <p:nvSpPr>
          <p:cNvPr id="7" name="Rectangle 6"/>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dirty="0">
                <a:latin typeface="Arial"/>
              </a:rPr>
              <a:t>PHOTO LEFT, ½-PAGE BLEED</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46179" y="281059"/>
            <a:ext cx="1004659" cy="962797"/>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69182" y="154060"/>
            <a:ext cx="476997" cy="457123"/>
          </a:xfrm>
          <a:prstGeom prst="rect">
            <a:avLst/>
          </a:prstGeom>
        </p:spPr>
      </p:pic>
    </p:spTree>
    <p:extLst>
      <p:ext uri="{BB962C8B-B14F-4D97-AF65-F5344CB8AC3E}">
        <p14:creationId xmlns:p14="http://schemas.microsoft.com/office/powerpoint/2010/main" val="2375791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tyle A">
    <p:spTree>
      <p:nvGrpSpPr>
        <p:cNvPr id="1" name=""/>
        <p:cNvGrpSpPr/>
        <p:nvPr/>
      </p:nvGrpSpPr>
      <p:grpSpPr>
        <a:xfrm>
          <a:off x="0" y="0"/>
          <a:ext cx="0" cy="0"/>
          <a:chOff x="0" y="0"/>
          <a:chExt cx="0" cy="0"/>
        </a:xfrm>
      </p:grpSpPr>
      <p:sp>
        <p:nvSpPr>
          <p:cNvPr id="2" name="Rectangle 1"/>
          <p:cNvSpPr/>
          <p:nvPr userDrawn="1"/>
        </p:nvSpPr>
        <p:spPr>
          <a:xfrm>
            <a:off x="221482" y="6192557"/>
            <a:ext cx="761999" cy="547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a:endParaRPr>
          </a:p>
        </p:txBody>
      </p:sp>
      <p:sp>
        <p:nvSpPr>
          <p:cNvPr id="10" name="Picture Placeholder 2"/>
          <p:cNvSpPr>
            <a:spLocks noGrp="1"/>
          </p:cNvSpPr>
          <p:nvPr>
            <p:ph type="pic" idx="10"/>
          </p:nvPr>
        </p:nvSpPr>
        <p:spPr>
          <a:xfrm>
            <a:off x="0" y="1508734"/>
            <a:ext cx="12192000" cy="5366708"/>
          </a:xfrm>
          <a:prstGeom prst="rect">
            <a:avLst/>
          </a:prstGeom>
        </p:spPr>
        <p:txBody>
          <a:bodyPr/>
          <a:lstStyle>
            <a:lvl1pPr marL="0" indent="0">
              <a:buNone/>
              <a:defRPr sz="4267">
                <a:ln>
                  <a:noFill/>
                </a:ln>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Click icon to add picture</a:t>
            </a:r>
          </a:p>
        </p:txBody>
      </p:sp>
      <p:sp>
        <p:nvSpPr>
          <p:cNvPr id="3" name="Subtitle 2"/>
          <p:cNvSpPr>
            <a:spLocks noGrp="1"/>
          </p:cNvSpPr>
          <p:nvPr>
            <p:ph type="subTitle" idx="1"/>
          </p:nvPr>
        </p:nvSpPr>
        <p:spPr>
          <a:xfrm>
            <a:off x="556382" y="4207949"/>
            <a:ext cx="11079237" cy="1308379"/>
          </a:xfrm>
          <a:prstGeom prst="rect">
            <a:avLst/>
          </a:prstGeom>
          <a:solidFill>
            <a:schemeClr val="bg1"/>
          </a:solidFill>
          <a:ln>
            <a:noFill/>
          </a:ln>
          <a:effectLst/>
        </p:spPr>
        <p:style>
          <a:lnRef idx="1">
            <a:schemeClr val="accent2"/>
          </a:lnRef>
          <a:fillRef idx="3">
            <a:schemeClr val="accent2"/>
          </a:fillRef>
          <a:effectRef idx="2">
            <a:schemeClr val="accent2"/>
          </a:effectRef>
          <a:fontRef idx="minor">
            <a:schemeClr val="lt1"/>
          </a:fontRef>
        </p:style>
        <p:txBody>
          <a:bodyPr tIns="0" bIns="73152" rtlCol="0" anchor="ctr">
            <a:normAutofit/>
          </a:bodyPr>
          <a:lstStyle>
            <a:lvl1pPr marL="0" indent="0" algn="ctr">
              <a:buNone/>
              <a:defRPr lang="en-US" sz="4267" b="1" i="0" dirty="0">
                <a:solidFill>
                  <a:srgbClr val="00AE58"/>
                </a:solidFill>
                <a:latin typeface="Arial"/>
                <a:cs typeface="Arial"/>
              </a:defRPr>
            </a:lvl1pPr>
          </a:lstStyle>
          <a:p>
            <a:pPr marL="0" lvl="0" algn="ctr"/>
            <a:r>
              <a:rPr lang="en-US"/>
              <a:t>Click to edit Master subtitle style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7937" y="210353"/>
            <a:ext cx="2161388" cy="938784"/>
          </a:xfrm>
          <a:prstGeom prst="rect">
            <a:avLst/>
          </a:prstGeom>
        </p:spPr>
      </p:pic>
      <p:sp>
        <p:nvSpPr>
          <p:cNvPr id="5" name="Slide Number Placeholder 4"/>
          <p:cNvSpPr>
            <a:spLocks noGrp="1"/>
          </p:cNvSpPr>
          <p:nvPr>
            <p:ph type="sldNum" sz="quarter" idx="12"/>
          </p:nvPr>
        </p:nvSpPr>
        <p:spPr/>
        <p:txBody>
          <a:bodyPr/>
          <a:lstStyle>
            <a:lvl1pPr>
              <a:defRPr>
                <a:solidFill>
                  <a:srgbClr val="000000"/>
                </a:solidFill>
              </a:defRPr>
            </a:lvl1pPr>
          </a:lstStyle>
          <a:p>
            <a:fld id="{F8C12AA3-6E81-C746-8BB2-6661939CBDDC}" type="slidenum">
              <a:rPr lang="en-US" smtClean="0"/>
              <a:pPr/>
              <a:t>‹#›</a:t>
            </a:fld>
            <a:endParaRPr lang="en-US" dirty="0"/>
          </a:p>
        </p:txBody>
      </p:sp>
      <p:sp>
        <p:nvSpPr>
          <p:cNvPr id="7" name="Rectangle 6"/>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latin typeface="Arial"/>
              </a:rPr>
              <a:t>TITLE</a:t>
            </a:r>
            <a:r>
              <a:rPr lang="en-US" sz="2400" baseline="0" dirty="0">
                <a:latin typeface="Arial"/>
              </a:rPr>
              <a:t> STYLE A</a:t>
            </a:r>
            <a:endParaRPr lang="en-US" sz="2400" dirty="0">
              <a:latin typeface="Arial"/>
            </a:endParaRPr>
          </a:p>
        </p:txBody>
      </p:sp>
    </p:spTree>
    <p:extLst>
      <p:ext uri="{BB962C8B-B14F-4D97-AF65-F5344CB8AC3E}">
        <p14:creationId xmlns:p14="http://schemas.microsoft.com/office/powerpoint/2010/main" val="37444298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with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4"/>
          <p:cNvSpPr/>
          <p:nvPr userDrawn="1"/>
        </p:nvSpPr>
        <p:spPr>
          <a:xfrm>
            <a:off x="108373" y="6146800"/>
            <a:ext cx="1029547"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a:endParaRPr>
          </a:p>
        </p:txBody>
      </p:sp>
      <p:sp>
        <p:nvSpPr>
          <p:cNvPr id="7" name="Table Placeholder 6"/>
          <p:cNvSpPr>
            <a:spLocks noGrp="1"/>
          </p:cNvSpPr>
          <p:nvPr>
            <p:ph type="tbl" sz="quarter" idx="10"/>
          </p:nvPr>
        </p:nvSpPr>
        <p:spPr>
          <a:xfrm>
            <a:off x="614240" y="1649768"/>
            <a:ext cx="10972800" cy="4497033"/>
          </a:xfrm>
          <a:prstGeom prst="rect">
            <a:avLst/>
          </a:prstGeom>
        </p:spPr>
        <p:txBody>
          <a:bodyPr>
            <a:normAutofit/>
          </a:bodyPr>
          <a:lstStyle>
            <a:lvl1pPr marL="0" indent="0">
              <a:buNone/>
              <a:defRPr sz="2933"/>
            </a:lvl1pPr>
          </a:lstStyle>
          <a:p>
            <a:r>
              <a:rPr lang="en-US" dirty="0"/>
              <a:t>Click icon to add table</a:t>
            </a:r>
          </a:p>
        </p:txBody>
      </p:sp>
      <p:sp>
        <p:nvSpPr>
          <p:cNvPr id="3" name="Slide Number Placeholder 2"/>
          <p:cNvSpPr>
            <a:spLocks noGrp="1"/>
          </p:cNvSpPr>
          <p:nvPr>
            <p:ph type="sldNum" sz="quarter" idx="11"/>
          </p:nvPr>
        </p:nvSpPr>
        <p:spPr/>
        <p:txBody>
          <a:bodyPr/>
          <a:lstStyle/>
          <a:p>
            <a:fld id="{F8C12AA3-6E81-C746-8BB2-6661939CBDDC}" type="slidenum">
              <a:rPr lang="en-US" smtClean="0"/>
              <a:pPr/>
              <a:t>‹#›</a:t>
            </a:fld>
            <a:endParaRPr lang="en-US" dirty="0"/>
          </a:p>
        </p:txBody>
      </p:sp>
      <p:sp>
        <p:nvSpPr>
          <p:cNvPr id="6" name="Rectangle 5"/>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dirty="0">
                <a:latin typeface="Arial"/>
              </a:rPr>
              <a:t>TABLE WITH TITLE</a:t>
            </a:r>
          </a:p>
        </p:txBody>
      </p:sp>
      <p:sp>
        <p:nvSpPr>
          <p:cNvPr id="9" name="Footer Placeholder 2"/>
          <p:cNvSpPr>
            <a:spLocks noGrp="1"/>
          </p:cNvSpPr>
          <p:nvPr>
            <p:ph type="ftr" sz="quarter" idx="16"/>
          </p:nvPr>
        </p:nvSpPr>
        <p:spPr>
          <a:xfrm>
            <a:off x="459167" y="6360027"/>
            <a:ext cx="7083947" cy="209549"/>
          </a:xfrm>
        </p:spPr>
        <p:txBody>
          <a:bodyPr/>
          <a:lstStyle/>
          <a:p>
            <a:endParaRPr lang="en-US" dirty="0"/>
          </a:p>
        </p:txBody>
      </p:sp>
    </p:spTree>
    <p:extLst>
      <p:ext uri="{BB962C8B-B14F-4D97-AF65-F5344CB8AC3E}">
        <p14:creationId xmlns:p14="http://schemas.microsoft.com/office/powerpoint/2010/main" val="26208013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hart with title &amp; subtitle">
    <p:spTree>
      <p:nvGrpSpPr>
        <p:cNvPr id="1" name=""/>
        <p:cNvGrpSpPr/>
        <p:nvPr/>
      </p:nvGrpSpPr>
      <p:grpSpPr>
        <a:xfrm>
          <a:off x="0" y="0"/>
          <a:ext cx="0" cy="0"/>
          <a:chOff x="0" y="0"/>
          <a:chExt cx="0" cy="0"/>
        </a:xfrm>
      </p:grpSpPr>
      <p:sp>
        <p:nvSpPr>
          <p:cNvPr id="3" name="Rectangle 2"/>
          <p:cNvSpPr/>
          <p:nvPr userDrawn="1"/>
        </p:nvSpPr>
        <p:spPr>
          <a:xfrm>
            <a:off x="108373" y="6146800"/>
            <a:ext cx="1029547"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a:endParaRPr>
          </a:p>
        </p:txBody>
      </p:sp>
      <p:sp>
        <p:nvSpPr>
          <p:cNvPr id="4" name="Chart Placeholder 3"/>
          <p:cNvSpPr>
            <a:spLocks noGrp="1"/>
          </p:cNvSpPr>
          <p:nvPr>
            <p:ph type="chart" sz="quarter" idx="10"/>
          </p:nvPr>
        </p:nvSpPr>
        <p:spPr>
          <a:xfrm>
            <a:off x="1424094" y="2137096"/>
            <a:ext cx="9277773" cy="4340225"/>
          </a:xfrm>
          <a:prstGeom prst="rect">
            <a:avLst/>
          </a:prstGeom>
        </p:spPr>
        <p:txBody>
          <a:bodyPr/>
          <a:lstStyle>
            <a:lvl1pPr marL="0" indent="0">
              <a:buNone/>
              <a:defRPr/>
            </a:lvl1pPr>
          </a:lstStyle>
          <a:p>
            <a:r>
              <a:rPr lang="en-US" dirty="0"/>
              <a:t>Click icon to add chart</a:t>
            </a:r>
          </a:p>
        </p:txBody>
      </p:sp>
      <p:sp>
        <p:nvSpPr>
          <p:cNvPr id="9" name="Text Placeholder 8"/>
          <p:cNvSpPr>
            <a:spLocks noGrp="1"/>
          </p:cNvSpPr>
          <p:nvPr>
            <p:ph type="body" sz="quarter" idx="12"/>
          </p:nvPr>
        </p:nvSpPr>
        <p:spPr>
          <a:xfrm>
            <a:off x="353568" y="1524000"/>
            <a:ext cx="10858120" cy="730885"/>
          </a:xfrm>
          <a:prstGeom prst="rect">
            <a:avLst/>
          </a:prstGeom>
        </p:spPr>
        <p:txBody>
          <a:bodyPr/>
          <a:lstStyle>
            <a:lvl1pPr marL="0" indent="0">
              <a:buFontTx/>
              <a:buNone/>
              <a:defRPr b="1" i="0">
                <a:latin typeface="Arial"/>
                <a:cs typeface="Arial"/>
              </a:defRPr>
            </a:lvl1pPr>
          </a:lstStyle>
          <a:p>
            <a:pPr lvl="0"/>
            <a:r>
              <a:rPr lang="en-US"/>
              <a:t>Edit Master text styles</a:t>
            </a:r>
          </a:p>
        </p:txBody>
      </p:sp>
      <p:sp>
        <p:nvSpPr>
          <p:cNvPr id="5" name="Slide Number Placeholder 4"/>
          <p:cNvSpPr>
            <a:spLocks noGrp="1"/>
          </p:cNvSpPr>
          <p:nvPr>
            <p:ph type="sldNum" sz="quarter" idx="13"/>
          </p:nvPr>
        </p:nvSpPr>
        <p:spPr/>
        <p:txBody>
          <a:bodyPr/>
          <a:lstStyle/>
          <a:p>
            <a:fld id="{F8C12AA3-6E81-C746-8BB2-6661939CBDDC}" type="slidenum">
              <a:rPr lang="en-US" smtClean="0"/>
              <a:pPr/>
              <a:t>‹#›</a:t>
            </a:fld>
            <a:endParaRPr lang="en-US" dirty="0"/>
          </a:p>
        </p:txBody>
      </p:sp>
      <p:sp>
        <p:nvSpPr>
          <p:cNvPr id="7" name="Title 6"/>
          <p:cNvSpPr>
            <a:spLocks noGrp="1"/>
          </p:cNvSpPr>
          <p:nvPr>
            <p:ph type="title"/>
          </p:nvPr>
        </p:nvSpPr>
        <p:spPr/>
        <p:txBody>
          <a:bodyPr/>
          <a:lstStyle/>
          <a:p>
            <a:r>
              <a:rPr lang="en-US"/>
              <a:t>Click to edit Master title style</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1482" y="6190481"/>
            <a:ext cx="572844" cy="548640"/>
          </a:xfrm>
          <a:prstGeom prst="rect">
            <a:avLst/>
          </a:prstGeom>
        </p:spPr>
      </p:pic>
      <p:sp>
        <p:nvSpPr>
          <p:cNvPr id="11" name="Rectangle 10"/>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dirty="0">
                <a:latin typeface="Arial"/>
              </a:rPr>
              <a:t>CHART WITH TITLE &amp;</a:t>
            </a:r>
            <a:r>
              <a:rPr lang="en-US" sz="2400" baseline="0" dirty="0">
                <a:latin typeface="Arial"/>
              </a:rPr>
              <a:t> SUB-TITLE</a:t>
            </a:r>
            <a:endParaRPr lang="en-US" sz="2400" dirty="0">
              <a:latin typeface="Arial"/>
            </a:endParaRPr>
          </a:p>
        </p:txBody>
      </p:sp>
      <p:sp>
        <p:nvSpPr>
          <p:cNvPr id="12" name="Footer Placeholder 3"/>
          <p:cNvSpPr>
            <a:spLocks noGrp="1"/>
          </p:cNvSpPr>
          <p:nvPr>
            <p:ph type="ftr" sz="quarter" idx="14"/>
          </p:nvPr>
        </p:nvSpPr>
        <p:spPr>
          <a:xfrm>
            <a:off x="938784" y="6360027"/>
            <a:ext cx="7083947" cy="209549"/>
          </a:xfrm>
        </p:spPr>
        <p:txBody>
          <a:bodyPr/>
          <a:lstStyle/>
          <a:p>
            <a:endParaRPr lang="en-US" dirty="0"/>
          </a:p>
        </p:txBody>
      </p:sp>
    </p:spTree>
    <p:extLst>
      <p:ext uri="{BB962C8B-B14F-4D97-AF65-F5344CB8AC3E}">
        <p14:creationId xmlns:p14="http://schemas.microsoft.com/office/powerpoint/2010/main" val="14489893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End Slid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gradFill flip="none" rotWithShape="1">
            <a:gsLst>
              <a:gs pos="49000">
                <a:schemeClr val="tx2"/>
              </a:gs>
              <a:gs pos="100000">
                <a:srgbClr val="008745"/>
              </a:gs>
              <a:gs pos="0">
                <a:srgbClr val="008745"/>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lvl="0" algn="ctr"/>
            <a:endParaRPr lang="en-US" sz="2400" dirty="0">
              <a:latin typeface="Aria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75029" y="-736607"/>
            <a:ext cx="5780424" cy="5780424"/>
          </a:xfrm>
          <a:prstGeom prst="rect">
            <a:avLst/>
          </a:prstGeom>
        </p:spPr>
      </p:pic>
      <p:sp>
        <p:nvSpPr>
          <p:cNvPr id="2" name="Title 1"/>
          <p:cNvSpPr>
            <a:spLocks noGrp="1"/>
          </p:cNvSpPr>
          <p:nvPr>
            <p:ph type="title"/>
          </p:nvPr>
        </p:nvSpPr>
        <p:spPr>
          <a:xfrm>
            <a:off x="564069" y="1722138"/>
            <a:ext cx="10972800" cy="954793"/>
          </a:xfrm>
        </p:spPr>
        <p:txBody>
          <a:bodyPr>
            <a:normAutofit/>
          </a:bodyPr>
          <a:lstStyle>
            <a:lvl1pPr algn="l">
              <a:defRPr sz="5733"/>
            </a:lvl1pPr>
          </a:lstStyle>
          <a:p>
            <a:r>
              <a:rPr lang="en-US"/>
              <a:t>Click to edit Master title style</a:t>
            </a:r>
          </a:p>
        </p:txBody>
      </p:sp>
      <p:sp>
        <p:nvSpPr>
          <p:cNvPr id="14" name="Text Placeholder 13"/>
          <p:cNvSpPr>
            <a:spLocks noGrp="1"/>
          </p:cNvSpPr>
          <p:nvPr>
            <p:ph type="body" sz="quarter" idx="10"/>
          </p:nvPr>
        </p:nvSpPr>
        <p:spPr>
          <a:xfrm>
            <a:off x="486453" y="2874963"/>
            <a:ext cx="10972800" cy="2355128"/>
          </a:xfrm>
          <a:prstGeom prst="rect">
            <a:avLst/>
          </a:prstGeom>
        </p:spPr>
        <p:txBody>
          <a:bodyPr>
            <a:normAutofit/>
          </a:bodyPr>
          <a:lstStyle>
            <a:lvl1pPr marL="0" indent="0" algn="l">
              <a:spcBef>
                <a:spcPts val="800"/>
              </a:spcBef>
              <a:buFontTx/>
              <a:buNone/>
              <a:defRPr sz="3733">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3" name="Slide Number Placeholder 2"/>
          <p:cNvSpPr>
            <a:spLocks noGrp="1"/>
          </p:cNvSpPr>
          <p:nvPr>
            <p:ph type="sldNum" sz="quarter" idx="11"/>
          </p:nvPr>
        </p:nvSpPr>
        <p:spPr/>
        <p:txBody>
          <a:bodyPr/>
          <a:lstStyle>
            <a:lvl1pPr>
              <a:defRPr>
                <a:solidFill>
                  <a:srgbClr val="FFFFFF"/>
                </a:solidFill>
              </a:defRPr>
            </a:lvl1pPr>
          </a:lstStyle>
          <a:p>
            <a:fld id="{F8C12AA3-6E81-C746-8BB2-6661939CBDDC}" type="slidenum">
              <a:rPr lang="en-US" smtClean="0"/>
              <a:pPr/>
              <a:t>‹#›</a:t>
            </a:fld>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68553" y="210353"/>
            <a:ext cx="2161388" cy="938784"/>
          </a:xfrm>
          <a:prstGeom prst="rect">
            <a:avLst/>
          </a:prstGeom>
        </p:spPr>
      </p:pic>
      <p:sp>
        <p:nvSpPr>
          <p:cNvPr id="8" name="Rectangle 7"/>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dirty="0">
                <a:latin typeface="Arial"/>
              </a:rPr>
              <a:t>END SLIDE</a:t>
            </a:r>
          </a:p>
        </p:txBody>
      </p:sp>
    </p:spTree>
    <p:extLst>
      <p:ext uri="{BB962C8B-B14F-4D97-AF65-F5344CB8AC3E}">
        <p14:creationId xmlns:p14="http://schemas.microsoft.com/office/powerpoint/2010/main" val="18664823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tyle B">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1510138"/>
            <a:ext cx="12192000" cy="5347862"/>
          </a:xfrm>
          <a:prstGeom prst="rect">
            <a:avLst/>
          </a:prstGeom>
        </p:spPr>
        <p:txBody>
          <a:bodyPr/>
          <a:lstStyle>
            <a:lvl1pPr marL="0" indent="0">
              <a:buNone/>
              <a:defRPr/>
            </a:lvl1pPr>
          </a:lstStyle>
          <a:p>
            <a:r>
              <a:rPr lang="en-US"/>
              <a:t>Click icon to add picture</a:t>
            </a:r>
          </a:p>
        </p:txBody>
      </p:sp>
      <p:sp>
        <p:nvSpPr>
          <p:cNvPr id="9" name="Rectangle 8"/>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a:latin typeface="Arial"/>
              </a:rPr>
              <a:t>TITLE</a:t>
            </a:r>
            <a:r>
              <a:rPr lang="en-US" sz="2400" baseline="0">
                <a:latin typeface="Arial"/>
              </a:rPr>
              <a:t> STYLE B</a:t>
            </a:r>
            <a:endParaRPr lang="en-US" sz="2400">
              <a:latin typeface="Arial"/>
            </a:endParaRPr>
          </a:p>
        </p:txBody>
      </p:sp>
    </p:spTree>
    <p:extLst>
      <p:ext uri="{BB962C8B-B14F-4D97-AF65-F5344CB8AC3E}">
        <p14:creationId xmlns:p14="http://schemas.microsoft.com/office/powerpoint/2010/main" val="10022517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15026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ivider page style B">
    <p:bg>
      <p:bgPr>
        <a:gradFill flip="none" rotWithShape="1">
          <a:gsLst>
            <a:gs pos="0">
              <a:schemeClr val="accent1">
                <a:lumMod val="5000"/>
                <a:lumOff val="95000"/>
              </a:schemeClr>
            </a:gs>
            <a:gs pos="14000">
              <a:schemeClr val="tx2">
                <a:lumMod val="20000"/>
                <a:lumOff val="80000"/>
              </a:schemeClr>
            </a:gs>
            <a:gs pos="42000">
              <a:schemeClr val="tx2">
                <a:lumMod val="20000"/>
                <a:lumOff val="80000"/>
              </a:schemeClr>
            </a:gs>
            <a:gs pos="100000">
              <a:schemeClr val="tx2"/>
            </a:gs>
          </a:gsLst>
          <a:path path="rect">
            <a:fillToRect l="100000" b="100000"/>
          </a:path>
          <a:tileRect t="-100000" r="-100000"/>
        </a:gra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670179" y="-24174"/>
            <a:ext cx="5486400" cy="5486400"/>
          </a:xfrm>
          <a:prstGeom prst="rect">
            <a:avLst/>
          </a:prstGeom>
        </p:spPr>
      </p:pic>
      <p:sp>
        <p:nvSpPr>
          <p:cNvPr id="5" name="Text Placeholder 13"/>
          <p:cNvSpPr>
            <a:spLocks noGrp="1"/>
          </p:cNvSpPr>
          <p:nvPr>
            <p:ph type="body" sz="quarter" idx="10"/>
          </p:nvPr>
        </p:nvSpPr>
        <p:spPr>
          <a:xfrm>
            <a:off x="528340" y="3941762"/>
            <a:ext cx="10972800" cy="2355128"/>
          </a:xfrm>
          <a:prstGeom prst="rect">
            <a:avLst/>
          </a:prstGeom>
        </p:spPr>
        <p:txBody>
          <a:bodyPr>
            <a:normAutofit/>
          </a:bodyPr>
          <a:lstStyle>
            <a:lvl1pPr marL="0" indent="0" algn="l">
              <a:spcBef>
                <a:spcPts val="800"/>
              </a:spcBef>
              <a:buFontTx/>
              <a:buNone/>
              <a:defRPr sz="3733">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9" name="Title 1"/>
          <p:cNvSpPr txBox="1">
            <a:spLocks/>
          </p:cNvSpPr>
          <p:nvPr userDrawn="1"/>
        </p:nvSpPr>
        <p:spPr>
          <a:xfrm>
            <a:off x="564069" y="1722138"/>
            <a:ext cx="10972800" cy="954793"/>
          </a:xfrm>
          <a:prstGeom prst="rect">
            <a:avLst/>
          </a:prstGeom>
        </p:spPr>
        <p:txBody>
          <a:bodyPr vert="horz" lIns="0" tIns="0" rIns="0" bIns="0" rtlCol="0" anchor="ctr">
            <a:normAutofit/>
          </a:bodyPr>
          <a:lstStyle>
            <a:lvl1pPr algn="l" defTabSz="457200" rtl="0" eaLnBrk="1" latinLnBrk="0" hangingPunct="1">
              <a:lnSpc>
                <a:spcPct val="80000"/>
              </a:lnSpc>
              <a:spcBef>
                <a:spcPct val="0"/>
              </a:spcBef>
              <a:buNone/>
              <a:defRPr sz="4300" b="1" kern="1200" baseline="0">
                <a:solidFill>
                  <a:schemeClr val="bg1"/>
                </a:solidFill>
                <a:latin typeface="Arial"/>
                <a:ea typeface="+mj-ea"/>
                <a:cs typeface="+mj-cs"/>
              </a:defRPr>
            </a:lvl1pPr>
          </a:lstStyle>
          <a:p>
            <a:endParaRPr lang="en-US" sz="5733" dirty="0"/>
          </a:p>
        </p:txBody>
      </p:sp>
      <p:sp>
        <p:nvSpPr>
          <p:cNvPr id="11" name="Title 1"/>
          <p:cNvSpPr>
            <a:spLocks noGrp="1"/>
          </p:cNvSpPr>
          <p:nvPr>
            <p:ph type="title"/>
          </p:nvPr>
        </p:nvSpPr>
        <p:spPr>
          <a:xfrm>
            <a:off x="528340" y="2992137"/>
            <a:ext cx="10972800" cy="954793"/>
          </a:xfrm>
        </p:spPr>
        <p:txBody>
          <a:bodyPr>
            <a:normAutofit/>
          </a:bodyPr>
          <a:lstStyle>
            <a:lvl1pPr algn="l">
              <a:defRPr sz="5733">
                <a:solidFill>
                  <a:schemeClr val="bg1"/>
                </a:solidFill>
              </a:defRPr>
            </a:lvl1pPr>
          </a:lstStyle>
          <a:p>
            <a:r>
              <a:rPr lang="en-US"/>
              <a:t>Click to edit Master title style</a:t>
            </a:r>
          </a:p>
        </p:txBody>
      </p:sp>
    </p:spTree>
    <p:extLst>
      <p:ext uri="{BB962C8B-B14F-4D97-AF65-F5344CB8AC3E}">
        <p14:creationId xmlns:p14="http://schemas.microsoft.com/office/powerpoint/2010/main" val="8646582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tyle A">
    <p:spTree>
      <p:nvGrpSpPr>
        <p:cNvPr id="1" name=""/>
        <p:cNvGrpSpPr/>
        <p:nvPr/>
      </p:nvGrpSpPr>
      <p:grpSpPr>
        <a:xfrm>
          <a:off x="0" y="0"/>
          <a:ext cx="0" cy="0"/>
          <a:chOff x="0" y="0"/>
          <a:chExt cx="0" cy="0"/>
        </a:xfrm>
      </p:grpSpPr>
      <p:sp>
        <p:nvSpPr>
          <p:cNvPr id="2" name="Rectangle 1"/>
          <p:cNvSpPr/>
          <p:nvPr userDrawn="1"/>
        </p:nvSpPr>
        <p:spPr>
          <a:xfrm>
            <a:off x="221482" y="6192557"/>
            <a:ext cx="761999" cy="547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a:endParaRPr>
          </a:p>
        </p:txBody>
      </p:sp>
      <p:sp>
        <p:nvSpPr>
          <p:cNvPr id="10" name="Picture Placeholder 2"/>
          <p:cNvSpPr>
            <a:spLocks noGrp="1"/>
          </p:cNvSpPr>
          <p:nvPr>
            <p:ph type="pic" idx="10"/>
          </p:nvPr>
        </p:nvSpPr>
        <p:spPr>
          <a:xfrm>
            <a:off x="0" y="1508734"/>
            <a:ext cx="12192000" cy="5366708"/>
          </a:xfrm>
          <a:prstGeom prst="rect">
            <a:avLst/>
          </a:prstGeom>
        </p:spPr>
        <p:txBody>
          <a:bodyPr/>
          <a:lstStyle>
            <a:lvl1pPr marL="0" indent="0">
              <a:buNone/>
              <a:defRPr sz="4267">
                <a:ln>
                  <a:noFill/>
                </a:ln>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Click icon to add picture</a:t>
            </a:r>
          </a:p>
        </p:txBody>
      </p:sp>
      <p:sp>
        <p:nvSpPr>
          <p:cNvPr id="3" name="Subtitle 2"/>
          <p:cNvSpPr>
            <a:spLocks noGrp="1"/>
          </p:cNvSpPr>
          <p:nvPr>
            <p:ph type="subTitle" idx="1"/>
          </p:nvPr>
        </p:nvSpPr>
        <p:spPr>
          <a:xfrm>
            <a:off x="556382" y="4207949"/>
            <a:ext cx="11079237" cy="1308379"/>
          </a:xfrm>
          <a:prstGeom prst="rect">
            <a:avLst/>
          </a:prstGeom>
          <a:solidFill>
            <a:schemeClr val="bg1"/>
          </a:solidFill>
          <a:ln>
            <a:noFill/>
          </a:ln>
          <a:effectLst/>
        </p:spPr>
        <p:style>
          <a:lnRef idx="1">
            <a:schemeClr val="accent2"/>
          </a:lnRef>
          <a:fillRef idx="3">
            <a:schemeClr val="accent2"/>
          </a:fillRef>
          <a:effectRef idx="2">
            <a:schemeClr val="accent2"/>
          </a:effectRef>
          <a:fontRef idx="minor">
            <a:schemeClr val="lt1"/>
          </a:fontRef>
        </p:style>
        <p:txBody>
          <a:bodyPr tIns="0" bIns="73152" rtlCol="0" anchor="ctr">
            <a:normAutofit/>
          </a:bodyPr>
          <a:lstStyle>
            <a:lvl1pPr marL="0" indent="0" algn="ctr">
              <a:buNone/>
              <a:defRPr lang="en-US" sz="4267" b="1" i="0" dirty="0">
                <a:solidFill>
                  <a:srgbClr val="00AE58"/>
                </a:solidFill>
                <a:latin typeface="Arial"/>
                <a:cs typeface="Arial"/>
              </a:defRPr>
            </a:lvl1pPr>
          </a:lstStyle>
          <a:p>
            <a:pPr marL="0" lvl="0" algn="ctr"/>
            <a:r>
              <a:rPr lang="en-US"/>
              <a:t>Click to edit Master subtitle style</a:t>
            </a:r>
          </a:p>
        </p:txBody>
      </p:sp>
      <p:sp>
        <p:nvSpPr>
          <p:cNvPr id="7" name="Rectangle 6"/>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latin typeface="Arial"/>
              </a:rPr>
              <a:t>TITLE</a:t>
            </a:r>
            <a:r>
              <a:rPr lang="en-US" sz="2400" baseline="0" dirty="0">
                <a:latin typeface="Arial"/>
              </a:rPr>
              <a:t> STYLE A</a:t>
            </a:r>
            <a:endParaRPr lang="en-US" sz="2400" dirty="0">
              <a:latin typeface="Arial"/>
            </a:endParaRPr>
          </a:p>
        </p:txBody>
      </p:sp>
    </p:spTree>
    <p:extLst>
      <p:ext uri="{BB962C8B-B14F-4D97-AF65-F5344CB8AC3E}">
        <p14:creationId xmlns:p14="http://schemas.microsoft.com/office/powerpoint/2010/main" val="29002062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tyle B">
    <p:spTree>
      <p:nvGrpSpPr>
        <p:cNvPr id="1" name=""/>
        <p:cNvGrpSpPr/>
        <p:nvPr/>
      </p:nvGrpSpPr>
      <p:grpSpPr>
        <a:xfrm>
          <a:off x="0" y="0"/>
          <a:ext cx="0" cy="0"/>
          <a:chOff x="0" y="0"/>
          <a:chExt cx="0" cy="0"/>
        </a:xfrm>
      </p:grpSpPr>
      <p:sp>
        <p:nvSpPr>
          <p:cNvPr id="8" name="Rectangle 7"/>
          <p:cNvSpPr/>
          <p:nvPr userDrawn="1"/>
        </p:nvSpPr>
        <p:spPr>
          <a:xfrm>
            <a:off x="1" y="5619987"/>
            <a:ext cx="12192003" cy="1238013"/>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l"/>
            <a:endParaRPr lang="en-US" sz="2400" dirty="0">
              <a:latin typeface="Arial"/>
            </a:endParaRPr>
          </a:p>
        </p:txBody>
      </p:sp>
      <p:sp>
        <p:nvSpPr>
          <p:cNvPr id="7" name="Picture Placeholder 6"/>
          <p:cNvSpPr>
            <a:spLocks noGrp="1"/>
          </p:cNvSpPr>
          <p:nvPr>
            <p:ph type="pic" sz="quarter" idx="10"/>
          </p:nvPr>
        </p:nvSpPr>
        <p:spPr>
          <a:xfrm>
            <a:off x="0" y="1510138"/>
            <a:ext cx="12192000" cy="4109849"/>
          </a:xfrm>
          <a:prstGeom prst="rect">
            <a:avLst/>
          </a:prstGeom>
        </p:spPr>
        <p:txBody>
          <a:bodyPr/>
          <a:lstStyle>
            <a:lvl1pPr marL="0" indent="0">
              <a:buNone/>
              <a:defRPr/>
            </a:lvl1pPr>
          </a:lstStyle>
          <a:p>
            <a:r>
              <a:rPr lang="en-US" dirty="0"/>
              <a:t>Click icon to add picture</a:t>
            </a:r>
          </a:p>
        </p:txBody>
      </p:sp>
      <p:sp>
        <p:nvSpPr>
          <p:cNvPr id="2" name="Title 1"/>
          <p:cNvSpPr>
            <a:spLocks noGrp="1"/>
          </p:cNvSpPr>
          <p:nvPr>
            <p:ph type="title"/>
          </p:nvPr>
        </p:nvSpPr>
        <p:spPr>
          <a:xfrm>
            <a:off x="0" y="5619987"/>
            <a:ext cx="12192000" cy="1238013"/>
          </a:xfrm>
          <a:noFill/>
          <a:ln>
            <a:noFill/>
          </a:ln>
        </p:spPr>
        <p:txBody>
          <a:bodyPr lIns="274320" tIns="45720" rIns="182880"/>
          <a:lstStyle/>
          <a:p>
            <a:r>
              <a:rPr lang="en-US"/>
              <a:t>Click to edit Master title style</a:t>
            </a:r>
          </a:p>
        </p:txBody>
      </p:sp>
      <p:sp>
        <p:nvSpPr>
          <p:cNvPr id="9" name="Rectangle 8"/>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dirty="0">
                <a:latin typeface="Arial"/>
              </a:rPr>
              <a:t>TITLE</a:t>
            </a:r>
            <a:r>
              <a:rPr lang="en-US" sz="2400" baseline="0" dirty="0">
                <a:latin typeface="Arial"/>
              </a:rPr>
              <a:t> STYLE B</a:t>
            </a:r>
            <a:endParaRPr lang="en-US" sz="2400" dirty="0">
              <a:latin typeface="Arial"/>
            </a:endParaRPr>
          </a:p>
        </p:txBody>
      </p:sp>
    </p:spTree>
    <p:extLst>
      <p:ext uri="{BB962C8B-B14F-4D97-AF65-F5344CB8AC3E}">
        <p14:creationId xmlns:p14="http://schemas.microsoft.com/office/powerpoint/2010/main" val="40604176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only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3"/>
          </p:nvPr>
        </p:nvSpPr>
        <p:spPr>
          <a:xfrm>
            <a:off x="341375" y="1828800"/>
            <a:ext cx="11612727" cy="42743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dirty="0">
                <a:latin typeface="Arial"/>
              </a:rPr>
              <a:t>TEXT ONLY PAGE</a:t>
            </a:r>
          </a:p>
        </p:txBody>
      </p:sp>
    </p:spTree>
    <p:extLst>
      <p:ext uri="{BB962C8B-B14F-4D97-AF65-F5344CB8AC3E}">
        <p14:creationId xmlns:p14="http://schemas.microsoft.com/office/powerpoint/2010/main" val="31664665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page with eyebrow">
    <p:spTree>
      <p:nvGrpSpPr>
        <p:cNvPr id="1" name=""/>
        <p:cNvGrpSpPr/>
        <p:nvPr/>
      </p:nvGrpSpPr>
      <p:grpSpPr>
        <a:xfrm>
          <a:off x="0" y="0"/>
          <a:ext cx="0" cy="0"/>
          <a:chOff x="0" y="0"/>
          <a:chExt cx="0" cy="0"/>
        </a:xfrm>
      </p:grpSpPr>
      <p:sp>
        <p:nvSpPr>
          <p:cNvPr id="2" name="Title 1"/>
          <p:cNvSpPr>
            <a:spLocks noGrp="1"/>
          </p:cNvSpPr>
          <p:nvPr>
            <p:ph type="title"/>
          </p:nvPr>
        </p:nvSpPr>
        <p:spPr>
          <a:xfrm>
            <a:off x="463297" y="626534"/>
            <a:ext cx="10024300" cy="741501"/>
          </a:xfrm>
        </p:spPr>
        <p:txBody>
          <a:bodyPr lIns="0" tIns="0" rIns="0" bIns="0" anchor="t"/>
          <a:lstStyle>
            <a:lvl1pPr>
              <a:defRPr>
                <a:solidFill>
                  <a:schemeClr val="bg1"/>
                </a:solidFill>
              </a:defRPr>
            </a:lvl1pPr>
          </a:lstStyle>
          <a:p>
            <a:r>
              <a:rPr lang="en-US"/>
              <a:t>Click to edit Master title style</a:t>
            </a:r>
          </a:p>
        </p:txBody>
      </p:sp>
      <p:sp>
        <p:nvSpPr>
          <p:cNvPr id="11" name="Rectangle 10"/>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dirty="0">
                <a:latin typeface="Arial"/>
              </a:rPr>
              <a:t>CONTENT PAGE WITH EYEBROW</a:t>
            </a:r>
          </a:p>
        </p:txBody>
      </p:sp>
      <p:sp>
        <p:nvSpPr>
          <p:cNvPr id="5" name="Content Placeholder 4"/>
          <p:cNvSpPr>
            <a:spLocks noGrp="1"/>
          </p:cNvSpPr>
          <p:nvPr>
            <p:ph sz="quarter" idx="15"/>
          </p:nvPr>
        </p:nvSpPr>
        <p:spPr>
          <a:xfrm>
            <a:off x="342691" y="1828801"/>
            <a:ext cx="10449484" cy="41804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2258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tyle B">
    <p:spTree>
      <p:nvGrpSpPr>
        <p:cNvPr id="1" name=""/>
        <p:cNvGrpSpPr/>
        <p:nvPr/>
      </p:nvGrpSpPr>
      <p:grpSpPr>
        <a:xfrm>
          <a:off x="0" y="0"/>
          <a:ext cx="0" cy="0"/>
          <a:chOff x="0" y="0"/>
          <a:chExt cx="0" cy="0"/>
        </a:xfrm>
      </p:grpSpPr>
      <p:sp>
        <p:nvSpPr>
          <p:cNvPr id="9" name="Rectangle 8"/>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dirty="0">
                <a:latin typeface="Arial"/>
              </a:rPr>
              <a:t>TITLE</a:t>
            </a:r>
            <a:r>
              <a:rPr lang="en-US" sz="2400" baseline="0" dirty="0">
                <a:latin typeface="Arial"/>
              </a:rPr>
              <a:t> STYLE B</a:t>
            </a:r>
            <a:endParaRPr lang="en-US" sz="2400" dirty="0">
              <a:latin typeface="Arial"/>
            </a:endParaRPr>
          </a:p>
        </p:txBody>
      </p:sp>
    </p:spTree>
    <p:extLst>
      <p:ext uri="{BB962C8B-B14F-4D97-AF65-F5344CB8AC3E}">
        <p14:creationId xmlns:p14="http://schemas.microsoft.com/office/powerpoint/2010/main" val="5965381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mp; Full-width image">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1517954"/>
            <a:ext cx="12192000" cy="5352143"/>
          </a:xfrm>
          <a:prstGeom prst="rect">
            <a:avLst/>
          </a:prstGeom>
        </p:spPr>
        <p:txBody>
          <a:bodyPr/>
          <a:lstStyle>
            <a:lvl1pPr marL="0" indent="0">
              <a:buNone/>
              <a:defRPr/>
            </a:lvl1pPr>
          </a:lstStyle>
          <a:p>
            <a:r>
              <a:rPr lang="en-US" dirty="0"/>
              <a:t>   </a:t>
            </a:r>
          </a:p>
        </p:txBody>
      </p:sp>
      <p:sp>
        <p:nvSpPr>
          <p:cNvPr id="4" name="Slide Number Placeholder 3"/>
          <p:cNvSpPr>
            <a:spLocks noGrp="1"/>
          </p:cNvSpPr>
          <p:nvPr>
            <p:ph type="sldNum" sz="quarter" idx="12"/>
          </p:nvPr>
        </p:nvSpPr>
        <p:spPr>
          <a:xfrm>
            <a:off x="11641667" y="6281711"/>
            <a:ext cx="549501" cy="366183"/>
          </a:xfrm>
          <a:prstGeom prst="rect">
            <a:avLst/>
          </a:prstGeom>
          <a:ln>
            <a:noFill/>
          </a:ln>
        </p:spPr>
        <p:txBody>
          <a:bodyPr/>
          <a:lstStyle/>
          <a:p>
            <a:fld id="{F8C12AA3-6E81-C746-8BB2-6661939CBDDC}" type="slidenum">
              <a:rPr lang="en-US" smtClean="0"/>
              <a:pPr/>
              <a:t>‹#›</a:t>
            </a:fld>
            <a:endParaRPr lang="en-US" dirty="0"/>
          </a:p>
        </p:txBody>
      </p:sp>
      <p:sp>
        <p:nvSpPr>
          <p:cNvPr id="3" name="Title 2"/>
          <p:cNvSpPr>
            <a:spLocks noGrp="1"/>
          </p:cNvSpPr>
          <p:nvPr>
            <p:ph type="title"/>
          </p:nvPr>
        </p:nvSpPr>
        <p:spPr/>
        <p:txBody>
          <a:bodyPr/>
          <a:lstStyle/>
          <a:p>
            <a:r>
              <a:rPr lang="en-US"/>
              <a:t>Click to edit Master title style</a:t>
            </a:r>
          </a:p>
        </p:txBody>
      </p:sp>
      <p:sp>
        <p:nvSpPr>
          <p:cNvPr id="9" name="Text Placeholder 8"/>
          <p:cNvSpPr>
            <a:spLocks noGrp="1"/>
          </p:cNvSpPr>
          <p:nvPr>
            <p:ph type="body" sz="quarter" idx="13"/>
          </p:nvPr>
        </p:nvSpPr>
        <p:spPr>
          <a:xfrm>
            <a:off x="703931" y="2122314"/>
            <a:ext cx="10721576" cy="4095383"/>
          </a:xfrm>
          <a:solidFill>
            <a:srgbClr val="FFFFFF">
              <a:alpha val="90000"/>
            </a:srgbClr>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dirty="0">
                <a:latin typeface="Arial"/>
              </a:rPr>
              <a:t>TITLE &amp; FULL-WIDTH IMAGE</a:t>
            </a:r>
          </a:p>
        </p:txBody>
      </p:sp>
    </p:spTree>
    <p:extLst>
      <p:ext uri="{BB962C8B-B14F-4D97-AF65-F5344CB8AC3E}">
        <p14:creationId xmlns:p14="http://schemas.microsoft.com/office/powerpoint/2010/main" val="29522257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ull bleed Text Left">
    <p:spTree>
      <p:nvGrpSpPr>
        <p:cNvPr id="1" name=""/>
        <p:cNvGrpSpPr/>
        <p:nvPr/>
      </p:nvGrpSpPr>
      <p:grpSpPr>
        <a:xfrm>
          <a:off x="0" y="0"/>
          <a:ext cx="0" cy="0"/>
          <a:chOff x="0" y="0"/>
          <a:chExt cx="0" cy="0"/>
        </a:xfrm>
      </p:grpSpPr>
      <p:sp>
        <p:nvSpPr>
          <p:cNvPr id="2" name="Rectangle 1"/>
          <p:cNvSpPr/>
          <p:nvPr userDrawn="1"/>
        </p:nvSpPr>
        <p:spPr>
          <a:xfrm>
            <a:off x="221482" y="6192557"/>
            <a:ext cx="761999" cy="547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a:endParaRPr>
          </a:p>
        </p:txBody>
      </p:sp>
      <p:sp>
        <p:nvSpPr>
          <p:cNvPr id="10" name="Picture Placeholder 2"/>
          <p:cNvSpPr>
            <a:spLocks noGrp="1"/>
          </p:cNvSpPr>
          <p:nvPr>
            <p:ph type="pic" idx="10"/>
          </p:nvPr>
        </p:nvSpPr>
        <p:spPr>
          <a:xfrm>
            <a:off x="0" y="1512600"/>
            <a:ext cx="12192000" cy="5356833"/>
          </a:xfrm>
          <a:prstGeom prst="rect">
            <a:avLst/>
          </a:prstGeom>
        </p:spPr>
        <p:txBody>
          <a:bodyPr>
            <a:normAutofit/>
          </a:bodyPr>
          <a:lstStyle>
            <a:lvl1pPr marL="0" indent="0">
              <a:buNone/>
              <a:defRPr sz="2667">
                <a:ln>
                  <a:noFill/>
                </a:ln>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Click icon to add picture</a:t>
            </a:r>
          </a:p>
        </p:txBody>
      </p:sp>
      <p:sp>
        <p:nvSpPr>
          <p:cNvPr id="3" name="Title 2"/>
          <p:cNvSpPr>
            <a:spLocks noGrp="1"/>
          </p:cNvSpPr>
          <p:nvPr>
            <p:ph type="title"/>
          </p:nvPr>
        </p:nvSpPr>
        <p:spPr/>
        <p:txBody>
          <a:bodyPr/>
          <a:lstStyle/>
          <a:p>
            <a:r>
              <a:rPr lang="en-US"/>
              <a:t>Click to edit Master title style</a:t>
            </a:r>
          </a:p>
        </p:txBody>
      </p:sp>
      <p:sp>
        <p:nvSpPr>
          <p:cNvPr id="9" name="Rectangle 8"/>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dirty="0">
                <a:latin typeface="Arial"/>
              </a:rPr>
              <a:t>FULL BLEED AND TEXT LEFT</a:t>
            </a:r>
          </a:p>
        </p:txBody>
      </p:sp>
    </p:spTree>
    <p:extLst>
      <p:ext uri="{BB962C8B-B14F-4D97-AF65-F5344CB8AC3E}">
        <p14:creationId xmlns:p14="http://schemas.microsoft.com/office/powerpoint/2010/main" val="22648197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ull bleed, Text Right">
    <p:spTree>
      <p:nvGrpSpPr>
        <p:cNvPr id="1" name=""/>
        <p:cNvGrpSpPr/>
        <p:nvPr/>
      </p:nvGrpSpPr>
      <p:grpSpPr>
        <a:xfrm>
          <a:off x="0" y="0"/>
          <a:ext cx="0" cy="0"/>
          <a:chOff x="0" y="0"/>
          <a:chExt cx="0" cy="0"/>
        </a:xfrm>
      </p:grpSpPr>
      <p:sp>
        <p:nvSpPr>
          <p:cNvPr id="2" name="Rectangle 1"/>
          <p:cNvSpPr/>
          <p:nvPr userDrawn="1"/>
        </p:nvSpPr>
        <p:spPr>
          <a:xfrm>
            <a:off x="221482" y="6192557"/>
            <a:ext cx="761999" cy="547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a:endParaRPr>
          </a:p>
        </p:txBody>
      </p:sp>
      <p:sp>
        <p:nvSpPr>
          <p:cNvPr id="10" name="Picture Placeholder 2"/>
          <p:cNvSpPr>
            <a:spLocks noGrp="1"/>
          </p:cNvSpPr>
          <p:nvPr>
            <p:ph type="pic" idx="10"/>
          </p:nvPr>
        </p:nvSpPr>
        <p:spPr>
          <a:xfrm>
            <a:off x="0" y="1512600"/>
            <a:ext cx="12192000" cy="5356833"/>
          </a:xfrm>
          <a:prstGeom prst="rect">
            <a:avLst/>
          </a:prstGeom>
        </p:spPr>
        <p:txBody>
          <a:bodyPr>
            <a:normAutofit/>
          </a:bodyPr>
          <a:lstStyle>
            <a:lvl1pPr marL="0" indent="0">
              <a:buNone/>
              <a:defRPr sz="2667">
                <a:ln>
                  <a:noFill/>
                </a:ln>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Click icon to add picture</a:t>
            </a:r>
          </a:p>
        </p:txBody>
      </p:sp>
      <p:sp>
        <p:nvSpPr>
          <p:cNvPr id="6" name="Text Placeholder 5"/>
          <p:cNvSpPr>
            <a:spLocks noGrp="1"/>
          </p:cNvSpPr>
          <p:nvPr>
            <p:ph type="body" sz="quarter" idx="13"/>
          </p:nvPr>
        </p:nvSpPr>
        <p:spPr>
          <a:xfrm>
            <a:off x="6045609" y="1975105"/>
            <a:ext cx="5795607" cy="4306607"/>
          </a:xfrm>
          <a:solidFill>
            <a:schemeClr val="bg1">
              <a:alpha val="90000"/>
            </a:schemeClr>
          </a:solidFill>
        </p:spPr>
        <p:txBody>
          <a:bodyPr>
            <a:normAutofit/>
          </a:bodyPr>
          <a:lstStyle>
            <a:lvl1pPr marL="313259" indent="-313259">
              <a:buFont typeface="Arial"/>
              <a:buChar char="•"/>
              <a:defRPr sz="2667"/>
            </a:lvl1pPr>
            <a:lvl2pPr marL="829713" indent="-380990">
              <a:buFont typeface="Arial"/>
              <a:buChar char="•"/>
              <a:defRPr sz="2667"/>
            </a:lvl2pPr>
            <a:lvl3pPr marL="1299601" indent="-304792">
              <a:buFont typeface="Courier New"/>
              <a:buChar char="o"/>
              <a:defRPr sz="2667"/>
            </a:lvl3pPr>
            <a:lvl4pPr marL="1813939" indent="-304792">
              <a:buFont typeface="Arial"/>
              <a:buChar char="•"/>
              <a:defRPr sz="2667"/>
            </a:lvl4pPr>
            <a:lvl5pPr marL="2360025" indent="-304792">
              <a:buFont typeface="Lucida Grande"/>
              <a:buChar char="–"/>
              <a:defRPr sz="26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
        <p:nvSpPr>
          <p:cNvPr id="7" name="Rectangle 6"/>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dirty="0">
                <a:latin typeface="Arial"/>
              </a:rPr>
              <a:t>FULL BLEED</a:t>
            </a:r>
            <a:r>
              <a:rPr lang="en-US" sz="2400" baseline="0" dirty="0">
                <a:latin typeface="Arial"/>
              </a:rPr>
              <a:t> </a:t>
            </a:r>
            <a:r>
              <a:rPr lang="en-US" sz="2400" dirty="0">
                <a:latin typeface="Arial"/>
              </a:rPr>
              <a:t>AND TEXT RIGHT</a:t>
            </a:r>
          </a:p>
        </p:txBody>
      </p:sp>
    </p:spTree>
    <p:extLst>
      <p:ext uri="{BB962C8B-B14F-4D97-AF65-F5344CB8AC3E}">
        <p14:creationId xmlns:p14="http://schemas.microsoft.com/office/powerpoint/2010/main" val="19881137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3" name="Rectangle 2"/>
          <p:cNvSpPr/>
          <p:nvPr userDrawn="1"/>
        </p:nvSpPr>
        <p:spPr>
          <a:xfrm>
            <a:off x="108373" y="6146800"/>
            <a:ext cx="1029547"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a:endParaRPr>
          </a:p>
        </p:txBody>
      </p:sp>
      <p:sp>
        <p:nvSpPr>
          <p:cNvPr id="7" name="Title 6"/>
          <p:cNvSpPr>
            <a:spLocks noGrp="1"/>
          </p:cNvSpPr>
          <p:nvPr>
            <p:ph type="title"/>
          </p:nvPr>
        </p:nvSpPr>
        <p:spPr/>
        <p:txBody>
          <a:bodyPr/>
          <a:lstStyle/>
          <a:p>
            <a:r>
              <a:rPr lang="en-US"/>
              <a:t>Click to edit Master title style</a:t>
            </a:r>
          </a:p>
        </p:txBody>
      </p:sp>
      <p:sp>
        <p:nvSpPr>
          <p:cNvPr id="10" name="Rectangle 9"/>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dirty="0">
                <a:latin typeface="Arial"/>
              </a:rPr>
              <a:t>TITLE &amp;</a:t>
            </a:r>
            <a:r>
              <a:rPr lang="en-US" sz="2400" baseline="0" dirty="0">
                <a:latin typeface="Arial"/>
              </a:rPr>
              <a:t> SUBTITLE</a:t>
            </a:r>
            <a:endParaRPr lang="en-US" sz="2400" dirty="0">
              <a:latin typeface="Arial"/>
            </a:endParaRPr>
          </a:p>
        </p:txBody>
      </p:sp>
    </p:spTree>
    <p:extLst>
      <p:ext uri="{BB962C8B-B14F-4D97-AF65-F5344CB8AC3E}">
        <p14:creationId xmlns:p14="http://schemas.microsoft.com/office/powerpoint/2010/main" val="41796468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108373" y="6146800"/>
            <a:ext cx="1029547"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a:endParaRPr>
          </a:p>
        </p:txBody>
      </p:sp>
      <p:sp>
        <p:nvSpPr>
          <p:cNvPr id="7" name="Title 6"/>
          <p:cNvSpPr>
            <a:spLocks noGrp="1"/>
          </p:cNvSpPr>
          <p:nvPr>
            <p:ph type="title"/>
          </p:nvPr>
        </p:nvSpPr>
        <p:spPr/>
        <p:txBody>
          <a:bodyPr/>
          <a:lstStyle/>
          <a:p>
            <a:r>
              <a:rPr lang="en-US"/>
              <a:t>Click to edit Master title style</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1482" y="6191746"/>
            <a:ext cx="572844" cy="546111"/>
          </a:xfrm>
          <a:prstGeom prst="rect">
            <a:avLst/>
          </a:prstGeom>
        </p:spPr>
      </p:pic>
      <p:sp>
        <p:nvSpPr>
          <p:cNvPr id="9" name="Rectangle 8"/>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dirty="0">
                <a:latin typeface="Arial"/>
              </a:rPr>
              <a:t>TITLE ONLY</a:t>
            </a:r>
          </a:p>
        </p:txBody>
      </p:sp>
    </p:spTree>
    <p:extLst>
      <p:ext uri="{BB962C8B-B14F-4D97-AF65-F5344CB8AC3E}">
        <p14:creationId xmlns:p14="http://schemas.microsoft.com/office/powerpoint/2010/main" val="27934361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ntent page image right">
    <p:spTree>
      <p:nvGrpSpPr>
        <p:cNvPr id="1" name=""/>
        <p:cNvGrpSpPr/>
        <p:nvPr/>
      </p:nvGrpSpPr>
      <p:grpSpPr>
        <a:xfrm>
          <a:off x="0" y="0"/>
          <a:ext cx="0" cy="0"/>
          <a:chOff x="0" y="0"/>
          <a:chExt cx="0" cy="0"/>
        </a:xfrm>
      </p:grpSpPr>
      <p:sp>
        <p:nvSpPr>
          <p:cNvPr id="10" name="Rectangle 9"/>
          <p:cNvSpPr/>
          <p:nvPr userDrawn="1"/>
        </p:nvSpPr>
        <p:spPr>
          <a:xfrm>
            <a:off x="2" y="6070601"/>
            <a:ext cx="12192001" cy="803468"/>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lvl="0" algn="ctr"/>
            <a:endParaRPr lang="en-US" sz="2400" dirty="0">
              <a:latin typeface="Arial"/>
            </a:endParaRPr>
          </a:p>
        </p:txBody>
      </p:sp>
      <p:sp>
        <p:nvSpPr>
          <p:cNvPr id="2" name="Title 1"/>
          <p:cNvSpPr>
            <a:spLocks noGrp="1"/>
          </p:cNvSpPr>
          <p:nvPr>
            <p:ph type="title"/>
          </p:nvPr>
        </p:nvSpPr>
        <p:spPr/>
        <p:txBody>
          <a:bodyPr/>
          <a:lstStyle>
            <a:lvl1pPr>
              <a:defRPr>
                <a:solidFill>
                  <a:srgbClr val="000000"/>
                </a:solidFill>
              </a:defRPr>
            </a:lvl1pPr>
          </a:lstStyle>
          <a:p>
            <a:r>
              <a:rPr lang="en-US"/>
              <a:t>Click to edit Master title style</a:t>
            </a:r>
          </a:p>
        </p:txBody>
      </p:sp>
      <p:sp>
        <p:nvSpPr>
          <p:cNvPr id="3" name="Content Placeholder 2"/>
          <p:cNvSpPr>
            <a:spLocks noGrp="1"/>
          </p:cNvSpPr>
          <p:nvPr>
            <p:ph idx="1"/>
          </p:nvPr>
        </p:nvSpPr>
        <p:spPr>
          <a:xfrm>
            <a:off x="5413249" y="1408813"/>
            <a:ext cx="6354972" cy="4162464"/>
          </a:xfrm>
          <a:prstGeom prst="rect">
            <a:avLst/>
          </a:prstGeom>
        </p:spPr>
        <p:txBody>
          <a:bodyPr/>
          <a:lstStyle>
            <a:lvl1pPr marL="0" indent="0">
              <a:buSzPct val="90000"/>
              <a:buFont typeface="Arial"/>
              <a:buNone/>
              <a:defRPr sz="2667" b="0" i="0">
                <a:latin typeface="Arial"/>
              </a:defRPr>
            </a:lvl1pPr>
            <a:lvl2pPr marL="457189" indent="-304792">
              <a:spcBef>
                <a:spcPts val="0"/>
              </a:spcBef>
              <a:buSzPct val="90000"/>
              <a:buFont typeface="Arial"/>
              <a:buChar char="•"/>
              <a:defRPr sz="2667"/>
            </a:lvl2pPr>
            <a:lvl3pPr marL="914377" indent="-304792">
              <a:buSzPct val="90000"/>
              <a:buFont typeface="Courier New"/>
              <a:buChar char="o"/>
              <a:defRPr sz="2667"/>
            </a:lvl3pPr>
            <a:lvl4pPr marL="1371566" indent="-304792">
              <a:buSzPct val="90000"/>
              <a:buFont typeface="Arial"/>
              <a:buChar char="•"/>
              <a:defRPr sz="2667"/>
            </a:lvl4pPr>
            <a:lvl5pPr marL="1913419" indent="-321725">
              <a:buSzPct val="90000"/>
              <a:buFont typeface="Courier New"/>
              <a:buChar char="o"/>
              <a:tabLst/>
              <a:defRPr sz="26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342693" y="1408814"/>
            <a:ext cx="5058833" cy="4180417"/>
          </a:xfrm>
        </p:spPr>
        <p:txBody>
          <a:bodyPr anchor="ctr">
            <a:normAutofit/>
          </a:bodyPr>
          <a:lstStyle>
            <a:lvl1pPr marL="0" indent="0" algn="l">
              <a:lnSpc>
                <a:spcPct val="120000"/>
              </a:lnSpc>
              <a:spcBef>
                <a:spcPts val="0"/>
              </a:spcBef>
              <a:spcAft>
                <a:spcPts val="1067"/>
              </a:spcAft>
              <a:buNone/>
              <a:defRPr sz="2667" b="0" i="0" baseline="0">
                <a:latin typeface="Arial"/>
                <a:cs typeface="Arial"/>
              </a:defRPr>
            </a:lvl1pPr>
            <a:lvl2pPr marL="448722" indent="0">
              <a:buNone/>
              <a:defRPr/>
            </a:lvl2pPr>
            <a:lvl3pPr marL="994808" indent="0">
              <a:buNone/>
              <a:defRPr/>
            </a:lvl3pPr>
            <a:lvl4pPr marL="1509146" indent="0">
              <a:buNone/>
              <a:defRPr/>
            </a:lvl4pPr>
            <a:lvl5pPr marL="2055233" indent="0">
              <a:buNone/>
              <a:defRPr/>
            </a:lvl5pPr>
          </a:lstStyle>
          <a:p>
            <a:pPr lvl="0"/>
            <a:r>
              <a:rPr lang="en-US"/>
              <a:t>Edit Master text styles</a:t>
            </a:r>
          </a:p>
        </p:txBody>
      </p:sp>
      <p:sp>
        <p:nvSpPr>
          <p:cNvPr id="9" name="Rectangle 8"/>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dirty="0">
                <a:latin typeface="Arial"/>
              </a:rPr>
              <a:t>CONTENT PAGE IMAGE RIGHT</a:t>
            </a:r>
          </a:p>
        </p:txBody>
      </p:sp>
    </p:spTree>
    <p:extLst>
      <p:ext uri="{BB962C8B-B14F-4D97-AF65-F5344CB8AC3E}">
        <p14:creationId xmlns:p14="http://schemas.microsoft.com/office/powerpoint/2010/main" val="42523249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9" name="Rectangle 8"/>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dirty="0">
                <a:latin typeface="Arial"/>
              </a:rPr>
              <a:t>BLANK</a:t>
            </a:r>
          </a:p>
        </p:txBody>
      </p:sp>
    </p:spTree>
    <p:extLst>
      <p:ext uri="{BB962C8B-B14F-4D97-AF65-F5344CB8AC3E}">
        <p14:creationId xmlns:p14="http://schemas.microsoft.com/office/powerpoint/2010/main" val="24469869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ent Page Bottom Green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6" name="Content Placeholder 5"/>
          <p:cNvSpPr>
            <a:spLocks noGrp="1"/>
          </p:cNvSpPr>
          <p:nvPr>
            <p:ph sz="quarter" idx="10"/>
          </p:nvPr>
        </p:nvSpPr>
        <p:spPr>
          <a:xfrm>
            <a:off x="341376" y="1402080"/>
            <a:ext cx="10972800" cy="42418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1"/>
          </p:nvPr>
        </p:nvSpPr>
        <p:spPr>
          <a:xfrm>
            <a:off x="11641667" y="6281711"/>
            <a:ext cx="549501" cy="366183"/>
          </a:xfrm>
          <a:prstGeom prst="rect">
            <a:avLst/>
          </a:prstGeom>
        </p:spPr>
        <p:txBody>
          <a:bodyPr/>
          <a:lstStyle>
            <a:lvl1pPr>
              <a:defRPr>
                <a:solidFill>
                  <a:srgbClr val="FFFFFF"/>
                </a:solidFill>
              </a:defRPr>
            </a:lvl1pPr>
          </a:lstStyle>
          <a:p>
            <a:fld id="{990CBC6E-F1C2-1F47-ABA1-B1BBE767C3DA}" type="slidenum">
              <a:rPr lang="en-US" smtClean="0"/>
              <a:pPr/>
              <a:t>‹#›</a:t>
            </a:fld>
            <a:endParaRPr lang="en-US" dirty="0"/>
          </a:p>
        </p:txBody>
      </p:sp>
      <p:sp>
        <p:nvSpPr>
          <p:cNvPr id="9" name="Rectangle 8"/>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dirty="0">
                <a:latin typeface="Arial"/>
              </a:rPr>
              <a:t>CONTENT PAGE BOTTOM GREEN BAR</a:t>
            </a:r>
          </a:p>
        </p:txBody>
      </p:sp>
    </p:spTree>
    <p:extLst>
      <p:ext uri="{BB962C8B-B14F-4D97-AF65-F5344CB8AC3E}">
        <p14:creationId xmlns:p14="http://schemas.microsoft.com/office/powerpoint/2010/main" val="39483269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hoto Left 1/2 page bleed">
    <p:spTree>
      <p:nvGrpSpPr>
        <p:cNvPr id="1" name=""/>
        <p:cNvGrpSpPr/>
        <p:nvPr/>
      </p:nvGrpSpPr>
      <p:grpSpPr>
        <a:xfrm>
          <a:off x="0" y="0"/>
          <a:ext cx="0" cy="0"/>
          <a:chOff x="0" y="0"/>
          <a:chExt cx="0" cy="0"/>
        </a:xfrm>
      </p:grpSpPr>
      <p:sp>
        <p:nvSpPr>
          <p:cNvPr id="13" name="Content Placeholder 2"/>
          <p:cNvSpPr>
            <a:spLocks noGrp="1"/>
          </p:cNvSpPr>
          <p:nvPr>
            <p:ph sz="half" idx="11"/>
          </p:nvPr>
        </p:nvSpPr>
        <p:spPr>
          <a:xfrm>
            <a:off x="7629071" y="1862667"/>
            <a:ext cx="4206499" cy="4250267"/>
          </a:xfrm>
          <a:prstGeom prst="rect">
            <a:avLst/>
          </a:prstGeom>
        </p:spPr>
        <p:txBody>
          <a:bodyPr>
            <a:normAutofit/>
          </a:bodyPr>
          <a:lstStyle>
            <a:lvl1pPr marL="0" indent="0">
              <a:buClrTx/>
              <a:buSzPct val="100000"/>
              <a:buNone/>
              <a:defRPr sz="3200">
                <a:solidFill>
                  <a:schemeClr val="tx1"/>
                </a:solidFill>
              </a:defRPr>
            </a:lvl1pPr>
            <a:lvl2pPr marL="256026" indent="-256026">
              <a:buClrTx/>
              <a:buSzPct val="100000"/>
              <a:buFont typeface="Arial"/>
              <a:buChar char="•"/>
              <a:defRPr sz="3200">
                <a:solidFill>
                  <a:schemeClr val="tx1"/>
                </a:solidFill>
              </a:defRPr>
            </a:lvl2pPr>
            <a:lvl3pPr>
              <a:buClr>
                <a:srgbClr val="006601"/>
              </a:buClr>
              <a:defRPr sz="2133"/>
            </a:lvl3pPr>
            <a:lvl4pPr>
              <a:buClr>
                <a:srgbClr val="006601"/>
              </a:buClr>
              <a:defRPr sz="2133"/>
            </a:lvl4pPr>
            <a:lvl5pPr>
              <a:buClr>
                <a:srgbClr val="006601"/>
              </a:buClr>
              <a:defRPr sz="2133"/>
            </a:lvl5pPr>
            <a:lvl6pPr>
              <a:defRPr sz="2400"/>
            </a:lvl6pPr>
            <a:lvl7pPr>
              <a:defRPr sz="2400"/>
            </a:lvl7pPr>
            <a:lvl8pPr>
              <a:defRPr sz="2400"/>
            </a:lvl8pPr>
            <a:lvl9pPr>
              <a:defRPr sz="2400"/>
            </a:lvl9pPr>
          </a:lstStyle>
          <a:p>
            <a:pPr lvl="0"/>
            <a:r>
              <a:rPr lang="en-US"/>
              <a:t>Edit Master text styles</a:t>
            </a:r>
          </a:p>
          <a:p>
            <a:pPr lvl="1"/>
            <a:r>
              <a:rPr lang="en-US"/>
              <a:t>Second level</a:t>
            </a:r>
          </a:p>
        </p:txBody>
      </p:sp>
      <p:sp>
        <p:nvSpPr>
          <p:cNvPr id="8" name="Picture Placeholder 7"/>
          <p:cNvSpPr>
            <a:spLocks noGrp="1"/>
          </p:cNvSpPr>
          <p:nvPr>
            <p:ph type="pic" sz="quarter" idx="10"/>
          </p:nvPr>
        </p:nvSpPr>
        <p:spPr>
          <a:xfrm>
            <a:off x="0" y="1525571"/>
            <a:ext cx="7321651" cy="5332429"/>
          </a:xfrm>
          <a:prstGeom prst="rect">
            <a:avLst/>
          </a:prstGeom>
          <a:solidFill>
            <a:schemeClr val="bg1">
              <a:lumMod val="95000"/>
            </a:schemeClr>
          </a:solidFill>
        </p:spPr>
        <p:txBody>
          <a:bodyPr/>
          <a:lstStyle>
            <a:lvl1pPr>
              <a:buSzPct val="100000"/>
              <a:defRPr/>
            </a:lvl1pPr>
          </a:lstStyle>
          <a:p>
            <a:r>
              <a:rPr lang="en-US" dirty="0"/>
              <a:t>Click icon to add picture</a:t>
            </a:r>
          </a:p>
        </p:txBody>
      </p:sp>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7" name="Rectangle 6"/>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dirty="0">
                <a:latin typeface="Arial"/>
              </a:rPr>
              <a:t>PHOTO LEFT, ½-PAGE BLEED</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46179" y="281059"/>
            <a:ext cx="1004659" cy="962797"/>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69182" y="154060"/>
            <a:ext cx="476997" cy="457123"/>
          </a:xfrm>
          <a:prstGeom prst="rect">
            <a:avLst/>
          </a:prstGeom>
        </p:spPr>
      </p:pic>
    </p:spTree>
    <p:extLst>
      <p:ext uri="{BB962C8B-B14F-4D97-AF65-F5344CB8AC3E}">
        <p14:creationId xmlns:p14="http://schemas.microsoft.com/office/powerpoint/2010/main" val="2557705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able with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4"/>
          <p:cNvSpPr/>
          <p:nvPr userDrawn="1"/>
        </p:nvSpPr>
        <p:spPr>
          <a:xfrm>
            <a:off x="108373" y="6146800"/>
            <a:ext cx="1029547"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a:endParaRPr>
          </a:p>
        </p:txBody>
      </p:sp>
      <p:sp>
        <p:nvSpPr>
          <p:cNvPr id="7" name="Table Placeholder 6"/>
          <p:cNvSpPr>
            <a:spLocks noGrp="1"/>
          </p:cNvSpPr>
          <p:nvPr>
            <p:ph type="tbl" sz="quarter" idx="10"/>
          </p:nvPr>
        </p:nvSpPr>
        <p:spPr>
          <a:xfrm>
            <a:off x="614240" y="1649768"/>
            <a:ext cx="10972800" cy="4497033"/>
          </a:xfrm>
          <a:prstGeom prst="rect">
            <a:avLst/>
          </a:prstGeom>
        </p:spPr>
        <p:txBody>
          <a:bodyPr>
            <a:normAutofit/>
          </a:bodyPr>
          <a:lstStyle>
            <a:lvl1pPr marL="0" indent="0">
              <a:buNone/>
              <a:defRPr sz="2933"/>
            </a:lvl1pPr>
          </a:lstStyle>
          <a:p>
            <a:r>
              <a:rPr lang="en-US" dirty="0"/>
              <a:t>Click icon to add table</a:t>
            </a:r>
          </a:p>
        </p:txBody>
      </p:sp>
      <p:sp>
        <p:nvSpPr>
          <p:cNvPr id="6" name="Rectangle 5"/>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dirty="0">
                <a:latin typeface="Arial"/>
              </a:rPr>
              <a:t>TABLE WITH TITLE</a:t>
            </a:r>
          </a:p>
        </p:txBody>
      </p:sp>
    </p:spTree>
    <p:extLst>
      <p:ext uri="{BB962C8B-B14F-4D97-AF65-F5344CB8AC3E}">
        <p14:creationId xmlns:p14="http://schemas.microsoft.com/office/powerpoint/2010/main" val="756805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2"/>
          </p:nvPr>
        </p:nvSpPr>
        <p:spPr/>
        <p:txBody>
          <a:bodyPr/>
          <a:lstStyle/>
          <a:p>
            <a:fld id="{F8C12AA3-6E81-C746-8BB2-6661939CBDDC}" type="slidenum">
              <a:rPr lang="en-US" smtClean="0"/>
              <a:pPr/>
              <a:t>‹#›</a:t>
            </a:fld>
            <a:endParaRPr lang="en-US" dirty="0"/>
          </a:p>
        </p:txBody>
      </p:sp>
      <p:sp>
        <p:nvSpPr>
          <p:cNvPr id="5" name="Text Placeholder 4"/>
          <p:cNvSpPr>
            <a:spLocks noGrp="1"/>
          </p:cNvSpPr>
          <p:nvPr>
            <p:ph type="body" sz="quarter" idx="13"/>
          </p:nvPr>
        </p:nvSpPr>
        <p:spPr>
          <a:xfrm>
            <a:off x="341375" y="1828800"/>
            <a:ext cx="11612727" cy="42743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p:cNvSpPr>
            <a:spLocks noGrp="1"/>
          </p:cNvSpPr>
          <p:nvPr>
            <p:ph type="ftr" sz="quarter" idx="14"/>
          </p:nvPr>
        </p:nvSpPr>
        <p:spPr>
          <a:xfrm>
            <a:off x="459167" y="6360027"/>
            <a:ext cx="7083947" cy="209549"/>
          </a:xfrm>
        </p:spPr>
        <p:txBody>
          <a:bodyPr/>
          <a:lstStyle/>
          <a:p>
            <a:endParaRPr lang="en-US" dirty="0"/>
          </a:p>
        </p:txBody>
      </p:sp>
      <p:sp>
        <p:nvSpPr>
          <p:cNvPr id="6" name="Rectangle 5"/>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dirty="0">
                <a:latin typeface="Arial"/>
              </a:rPr>
              <a:t>TEXT ONLY PAGE</a:t>
            </a:r>
          </a:p>
        </p:txBody>
      </p:sp>
    </p:spTree>
    <p:extLst>
      <p:ext uri="{BB962C8B-B14F-4D97-AF65-F5344CB8AC3E}">
        <p14:creationId xmlns:p14="http://schemas.microsoft.com/office/powerpoint/2010/main" val="31280226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Chart with title &amp; subtitle">
    <p:spTree>
      <p:nvGrpSpPr>
        <p:cNvPr id="1" name=""/>
        <p:cNvGrpSpPr/>
        <p:nvPr/>
      </p:nvGrpSpPr>
      <p:grpSpPr>
        <a:xfrm>
          <a:off x="0" y="0"/>
          <a:ext cx="0" cy="0"/>
          <a:chOff x="0" y="0"/>
          <a:chExt cx="0" cy="0"/>
        </a:xfrm>
      </p:grpSpPr>
      <p:sp>
        <p:nvSpPr>
          <p:cNvPr id="4" name="Chart Placeholder 3"/>
          <p:cNvSpPr>
            <a:spLocks noGrp="1"/>
          </p:cNvSpPr>
          <p:nvPr>
            <p:ph type="chart" sz="quarter" idx="10"/>
          </p:nvPr>
        </p:nvSpPr>
        <p:spPr>
          <a:xfrm>
            <a:off x="1424094" y="2137096"/>
            <a:ext cx="9277773" cy="4340225"/>
          </a:xfrm>
          <a:prstGeom prst="rect">
            <a:avLst/>
          </a:prstGeom>
        </p:spPr>
        <p:txBody>
          <a:bodyPr/>
          <a:lstStyle>
            <a:lvl1pPr marL="0" indent="0">
              <a:buNone/>
              <a:defRPr/>
            </a:lvl1pPr>
          </a:lstStyle>
          <a:p>
            <a:r>
              <a:rPr lang="en-US" dirty="0"/>
              <a:t>Click icon to add chart</a:t>
            </a:r>
          </a:p>
        </p:txBody>
      </p:sp>
      <p:sp>
        <p:nvSpPr>
          <p:cNvPr id="9" name="Text Placeholder 8"/>
          <p:cNvSpPr>
            <a:spLocks noGrp="1"/>
          </p:cNvSpPr>
          <p:nvPr>
            <p:ph type="body" sz="quarter" idx="12"/>
          </p:nvPr>
        </p:nvSpPr>
        <p:spPr>
          <a:xfrm>
            <a:off x="353568" y="1524000"/>
            <a:ext cx="10858120" cy="730885"/>
          </a:xfrm>
          <a:prstGeom prst="rect">
            <a:avLst/>
          </a:prstGeom>
        </p:spPr>
        <p:txBody>
          <a:bodyPr/>
          <a:lstStyle>
            <a:lvl1pPr marL="0" indent="0">
              <a:buFontTx/>
              <a:buNone/>
              <a:defRPr b="1" i="0">
                <a:latin typeface="Arial"/>
                <a:cs typeface="Arial"/>
              </a:defRPr>
            </a:lvl1pPr>
          </a:lstStyle>
          <a:p>
            <a:pPr lvl="0"/>
            <a:r>
              <a:rPr lang="en-US"/>
              <a:t>Edit Master text styles</a:t>
            </a:r>
          </a:p>
        </p:txBody>
      </p:sp>
      <p:sp>
        <p:nvSpPr>
          <p:cNvPr id="7" name="Title 6"/>
          <p:cNvSpPr>
            <a:spLocks noGrp="1"/>
          </p:cNvSpPr>
          <p:nvPr>
            <p:ph type="title"/>
          </p:nvPr>
        </p:nvSpPr>
        <p:spPr/>
        <p:txBody>
          <a:bodyPr/>
          <a:lstStyle/>
          <a:p>
            <a:r>
              <a:rPr lang="en-US"/>
              <a:t>Click to edit Master title style</a:t>
            </a:r>
          </a:p>
        </p:txBody>
      </p:sp>
      <p:sp>
        <p:nvSpPr>
          <p:cNvPr id="11" name="Rectangle 10"/>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dirty="0">
                <a:latin typeface="Arial"/>
              </a:rPr>
              <a:t>CHART WITH TITLE &amp;</a:t>
            </a:r>
            <a:r>
              <a:rPr lang="en-US" sz="2400" baseline="0" dirty="0">
                <a:latin typeface="Arial"/>
              </a:rPr>
              <a:t> SUB-TITLE</a:t>
            </a:r>
            <a:endParaRPr lang="en-US" sz="2400" dirty="0">
              <a:latin typeface="Arial"/>
            </a:endParaRPr>
          </a:p>
        </p:txBody>
      </p:sp>
    </p:spTree>
    <p:extLst>
      <p:ext uri="{BB962C8B-B14F-4D97-AF65-F5344CB8AC3E}">
        <p14:creationId xmlns:p14="http://schemas.microsoft.com/office/powerpoint/2010/main" val="16426303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ivider page style B">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gradFill flip="none" rotWithShape="1">
            <a:gsLst>
              <a:gs pos="49000">
                <a:schemeClr val="tx2"/>
              </a:gs>
              <a:gs pos="100000">
                <a:srgbClr val="008745"/>
              </a:gs>
              <a:gs pos="0">
                <a:srgbClr val="008745"/>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lvl="0" algn="ctr"/>
            <a:endParaRPr lang="en-US" sz="2400">
              <a:solidFill>
                <a:srgbClr val="008745"/>
              </a:solidFill>
              <a:latin typeface="Aria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75029" y="-736607"/>
            <a:ext cx="5780424" cy="5780424"/>
          </a:xfrm>
          <a:prstGeom prst="rect">
            <a:avLst/>
          </a:prstGeom>
        </p:spPr>
      </p:pic>
      <p:sp>
        <p:nvSpPr>
          <p:cNvPr id="5" name="Text Placeholder 13"/>
          <p:cNvSpPr>
            <a:spLocks noGrp="1"/>
          </p:cNvSpPr>
          <p:nvPr>
            <p:ph type="body" sz="quarter" idx="10"/>
          </p:nvPr>
        </p:nvSpPr>
        <p:spPr>
          <a:xfrm>
            <a:off x="486453" y="2874963"/>
            <a:ext cx="10972800" cy="2355128"/>
          </a:xfrm>
          <a:prstGeom prst="rect">
            <a:avLst/>
          </a:prstGeom>
        </p:spPr>
        <p:txBody>
          <a:bodyPr>
            <a:normAutofit/>
          </a:bodyPr>
          <a:lstStyle>
            <a:lvl1pPr marL="0" indent="0" algn="l">
              <a:spcBef>
                <a:spcPts val="800"/>
              </a:spcBef>
              <a:buFontTx/>
              <a:buNone/>
              <a:defRPr sz="3733">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2" name="Slide Number Placeholder 1"/>
          <p:cNvSpPr>
            <a:spLocks noGrp="1"/>
          </p:cNvSpPr>
          <p:nvPr>
            <p:ph type="sldNum" sz="quarter" idx="11"/>
          </p:nvPr>
        </p:nvSpPr>
        <p:spPr/>
        <p:txBody>
          <a:bodyPr/>
          <a:lstStyle>
            <a:lvl1pPr>
              <a:defRPr>
                <a:solidFill>
                  <a:schemeClr val="bg1"/>
                </a:solidFill>
              </a:defRPr>
            </a:lvl1pPr>
          </a:lstStyle>
          <a:p>
            <a:fld id="{F8C12AA3-6E81-C746-8BB2-6661939CBDDC}" type="slidenum">
              <a:rPr lang="en-US" smtClean="0"/>
              <a:pPr/>
              <a:t>‹#›</a:t>
            </a:fld>
            <a:endParaRPr lang="en-US"/>
          </a:p>
        </p:txBody>
      </p:sp>
      <p:sp>
        <p:nvSpPr>
          <p:cNvPr id="8" name="Rectangle 7"/>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a:latin typeface="Arial"/>
              </a:rPr>
              <a:t>DIVIDER PAGE</a:t>
            </a:r>
          </a:p>
        </p:txBody>
      </p:sp>
      <p:sp>
        <p:nvSpPr>
          <p:cNvPr id="9" name="Title 1"/>
          <p:cNvSpPr txBox="1">
            <a:spLocks/>
          </p:cNvSpPr>
          <p:nvPr userDrawn="1"/>
        </p:nvSpPr>
        <p:spPr>
          <a:xfrm>
            <a:off x="564069" y="1722138"/>
            <a:ext cx="10972800" cy="954793"/>
          </a:xfrm>
          <a:prstGeom prst="rect">
            <a:avLst/>
          </a:prstGeom>
        </p:spPr>
        <p:txBody>
          <a:bodyPr vert="horz" lIns="0" tIns="0" rIns="0" bIns="0" rtlCol="0" anchor="ctr">
            <a:normAutofit/>
          </a:bodyPr>
          <a:lstStyle>
            <a:lvl1pPr algn="l" defTabSz="457200" rtl="0" eaLnBrk="1" latinLnBrk="0" hangingPunct="1">
              <a:lnSpc>
                <a:spcPct val="80000"/>
              </a:lnSpc>
              <a:spcBef>
                <a:spcPct val="0"/>
              </a:spcBef>
              <a:buNone/>
              <a:defRPr sz="4300" b="1" kern="1200" baseline="0">
                <a:solidFill>
                  <a:schemeClr val="bg1"/>
                </a:solidFill>
                <a:latin typeface="Arial"/>
                <a:ea typeface="+mj-ea"/>
                <a:cs typeface="+mj-cs"/>
              </a:defRPr>
            </a:lvl1pPr>
          </a:lstStyle>
          <a:p>
            <a:endParaRPr lang="en-US" sz="5733"/>
          </a:p>
        </p:txBody>
      </p:sp>
      <p:sp>
        <p:nvSpPr>
          <p:cNvPr id="11" name="Title 1"/>
          <p:cNvSpPr>
            <a:spLocks noGrp="1"/>
          </p:cNvSpPr>
          <p:nvPr>
            <p:ph type="title"/>
          </p:nvPr>
        </p:nvSpPr>
        <p:spPr>
          <a:xfrm>
            <a:off x="570227" y="1925338"/>
            <a:ext cx="10972800" cy="954793"/>
          </a:xfrm>
        </p:spPr>
        <p:txBody>
          <a:bodyPr>
            <a:normAutofit/>
          </a:bodyPr>
          <a:lstStyle>
            <a:lvl1pPr algn="l">
              <a:defRPr sz="5733"/>
            </a:lvl1pPr>
          </a:lstStyle>
          <a:p>
            <a:r>
              <a:rPr lang="en-US"/>
              <a:t>Click to edit Master title style</a:t>
            </a:r>
          </a:p>
        </p:txBody>
      </p:sp>
    </p:spTree>
    <p:extLst>
      <p:ext uri="{BB962C8B-B14F-4D97-AF65-F5344CB8AC3E}">
        <p14:creationId xmlns:p14="http://schemas.microsoft.com/office/powerpoint/2010/main" val="25567812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tyle A">
    <p:spTree>
      <p:nvGrpSpPr>
        <p:cNvPr id="1" name=""/>
        <p:cNvGrpSpPr/>
        <p:nvPr/>
      </p:nvGrpSpPr>
      <p:grpSpPr>
        <a:xfrm>
          <a:off x="0" y="0"/>
          <a:ext cx="0" cy="0"/>
          <a:chOff x="0" y="0"/>
          <a:chExt cx="0" cy="0"/>
        </a:xfrm>
      </p:grpSpPr>
      <p:sp>
        <p:nvSpPr>
          <p:cNvPr id="2" name="Rectangle 1"/>
          <p:cNvSpPr/>
          <p:nvPr userDrawn="1"/>
        </p:nvSpPr>
        <p:spPr>
          <a:xfrm>
            <a:off x="221482" y="6192557"/>
            <a:ext cx="761999" cy="547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Arial"/>
            </a:endParaRPr>
          </a:p>
        </p:txBody>
      </p:sp>
      <p:sp>
        <p:nvSpPr>
          <p:cNvPr id="10" name="Picture Placeholder 2"/>
          <p:cNvSpPr>
            <a:spLocks noGrp="1"/>
          </p:cNvSpPr>
          <p:nvPr>
            <p:ph type="pic" idx="10"/>
          </p:nvPr>
        </p:nvSpPr>
        <p:spPr>
          <a:xfrm>
            <a:off x="0" y="1508734"/>
            <a:ext cx="12192000" cy="5366708"/>
          </a:xfrm>
          <a:prstGeom prst="rect">
            <a:avLst/>
          </a:prstGeom>
        </p:spPr>
        <p:txBody>
          <a:bodyPr/>
          <a:lstStyle>
            <a:lvl1pPr marL="0" indent="0">
              <a:buNone/>
              <a:defRPr sz="4267">
                <a:ln>
                  <a:noFill/>
                </a:ln>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
        <p:nvSpPr>
          <p:cNvPr id="3" name="Subtitle 2"/>
          <p:cNvSpPr>
            <a:spLocks noGrp="1"/>
          </p:cNvSpPr>
          <p:nvPr>
            <p:ph type="subTitle" idx="1"/>
          </p:nvPr>
        </p:nvSpPr>
        <p:spPr>
          <a:xfrm>
            <a:off x="556382" y="4207949"/>
            <a:ext cx="11079237" cy="1308379"/>
          </a:xfrm>
          <a:prstGeom prst="rect">
            <a:avLst/>
          </a:prstGeom>
          <a:solidFill>
            <a:schemeClr val="bg1"/>
          </a:solidFill>
          <a:ln>
            <a:noFill/>
          </a:ln>
          <a:effectLst/>
        </p:spPr>
        <p:style>
          <a:lnRef idx="1">
            <a:schemeClr val="accent2"/>
          </a:lnRef>
          <a:fillRef idx="3">
            <a:schemeClr val="accent2"/>
          </a:fillRef>
          <a:effectRef idx="2">
            <a:schemeClr val="accent2"/>
          </a:effectRef>
          <a:fontRef idx="minor">
            <a:schemeClr val="lt1"/>
          </a:fontRef>
        </p:style>
        <p:txBody>
          <a:bodyPr tIns="0" bIns="73152" rtlCol="0" anchor="ctr">
            <a:normAutofit/>
          </a:bodyPr>
          <a:lstStyle>
            <a:lvl1pPr marL="0" indent="0" algn="ctr">
              <a:buNone/>
              <a:defRPr lang="en-US" sz="4267" b="1" i="0" dirty="0">
                <a:solidFill>
                  <a:srgbClr val="00AE58"/>
                </a:solidFill>
                <a:latin typeface="Arial"/>
                <a:cs typeface="Arial"/>
              </a:defRPr>
            </a:lvl1pPr>
          </a:lstStyle>
          <a:p>
            <a:pPr marL="0" lvl="0" algn="ctr"/>
            <a:r>
              <a:rPr lang="en-US"/>
              <a:t>Click to edit Master subtitle style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7937" y="210353"/>
            <a:ext cx="2161388" cy="938784"/>
          </a:xfrm>
          <a:prstGeom prst="rect">
            <a:avLst/>
          </a:prstGeom>
        </p:spPr>
      </p:pic>
      <p:sp>
        <p:nvSpPr>
          <p:cNvPr id="5" name="Slide Number Placeholder 4"/>
          <p:cNvSpPr>
            <a:spLocks noGrp="1"/>
          </p:cNvSpPr>
          <p:nvPr>
            <p:ph type="sldNum" sz="quarter" idx="12"/>
          </p:nvPr>
        </p:nvSpPr>
        <p:spPr/>
        <p:txBody>
          <a:bodyPr/>
          <a:lstStyle>
            <a:lvl1pPr>
              <a:defRPr>
                <a:solidFill>
                  <a:srgbClr val="000000"/>
                </a:solidFill>
              </a:defRPr>
            </a:lvl1pPr>
          </a:lstStyle>
          <a:p>
            <a:fld id="{F8C12AA3-6E81-C746-8BB2-6661939CBDDC}" type="slidenum">
              <a:rPr lang="en-US" smtClean="0"/>
              <a:pPr/>
              <a:t>‹#›</a:t>
            </a:fld>
            <a:endParaRPr lang="en-US"/>
          </a:p>
        </p:txBody>
      </p:sp>
      <p:sp>
        <p:nvSpPr>
          <p:cNvPr id="7" name="Rectangle 6"/>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latin typeface="Arial"/>
              </a:rPr>
              <a:t>TITLE</a:t>
            </a:r>
            <a:r>
              <a:rPr lang="en-US" sz="2400" baseline="0">
                <a:latin typeface="Arial"/>
              </a:rPr>
              <a:t> STYLE A</a:t>
            </a:r>
            <a:endParaRPr lang="en-US" sz="2400">
              <a:latin typeface="Arial"/>
            </a:endParaRPr>
          </a:p>
        </p:txBody>
      </p:sp>
    </p:spTree>
    <p:extLst>
      <p:ext uri="{BB962C8B-B14F-4D97-AF65-F5344CB8AC3E}">
        <p14:creationId xmlns:p14="http://schemas.microsoft.com/office/powerpoint/2010/main" val="33858631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tyle B">
    <p:spTree>
      <p:nvGrpSpPr>
        <p:cNvPr id="1" name=""/>
        <p:cNvGrpSpPr/>
        <p:nvPr/>
      </p:nvGrpSpPr>
      <p:grpSpPr>
        <a:xfrm>
          <a:off x="0" y="0"/>
          <a:ext cx="0" cy="0"/>
          <a:chOff x="0" y="0"/>
          <a:chExt cx="0" cy="0"/>
        </a:xfrm>
      </p:grpSpPr>
      <p:sp>
        <p:nvSpPr>
          <p:cNvPr id="8" name="Rectangle 7"/>
          <p:cNvSpPr/>
          <p:nvPr userDrawn="1"/>
        </p:nvSpPr>
        <p:spPr>
          <a:xfrm>
            <a:off x="1" y="5619987"/>
            <a:ext cx="12192003" cy="1238013"/>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l"/>
            <a:endParaRPr lang="en-US" sz="2400">
              <a:latin typeface="Arial"/>
            </a:endParaRPr>
          </a:p>
        </p:txBody>
      </p:sp>
      <p:sp>
        <p:nvSpPr>
          <p:cNvPr id="7" name="Picture Placeholder 6"/>
          <p:cNvSpPr>
            <a:spLocks noGrp="1"/>
          </p:cNvSpPr>
          <p:nvPr>
            <p:ph type="pic" sz="quarter" idx="10"/>
          </p:nvPr>
        </p:nvSpPr>
        <p:spPr>
          <a:xfrm>
            <a:off x="0" y="1510138"/>
            <a:ext cx="12192000" cy="4109849"/>
          </a:xfrm>
          <a:prstGeom prst="rect">
            <a:avLst/>
          </a:prstGeom>
        </p:spPr>
        <p:txBody>
          <a:bodyPr/>
          <a:lstStyle>
            <a:lvl1pPr marL="0" indent="0">
              <a:buNone/>
              <a:defRPr/>
            </a:lvl1pPr>
          </a:lstStyle>
          <a:p>
            <a:r>
              <a:rPr lang="en-US"/>
              <a:t>Click icon to add picture</a:t>
            </a:r>
          </a:p>
        </p:txBody>
      </p:sp>
      <p:sp>
        <p:nvSpPr>
          <p:cNvPr id="2" name="Title 1"/>
          <p:cNvSpPr>
            <a:spLocks noGrp="1"/>
          </p:cNvSpPr>
          <p:nvPr>
            <p:ph type="title"/>
          </p:nvPr>
        </p:nvSpPr>
        <p:spPr>
          <a:xfrm>
            <a:off x="0" y="5619987"/>
            <a:ext cx="12192000" cy="1238013"/>
          </a:xfrm>
          <a:noFill/>
          <a:ln>
            <a:noFill/>
          </a:ln>
        </p:spPr>
        <p:txBody>
          <a:bodyPr lIns="274320" tIns="45720" rIns="182880"/>
          <a:lstStyle/>
          <a:p>
            <a:r>
              <a:rPr lang="en-US"/>
              <a:t>Click to edit Master title style</a:t>
            </a:r>
          </a:p>
        </p:txBody>
      </p:sp>
      <p:sp>
        <p:nvSpPr>
          <p:cNvPr id="4" name="Slide Number Placeholder 3"/>
          <p:cNvSpPr>
            <a:spLocks noGrp="1"/>
          </p:cNvSpPr>
          <p:nvPr>
            <p:ph type="sldNum" sz="quarter" idx="12"/>
          </p:nvPr>
        </p:nvSpPr>
        <p:spPr>
          <a:ln>
            <a:noFill/>
          </a:ln>
        </p:spPr>
        <p:txBody>
          <a:bodyPr/>
          <a:lstStyle>
            <a:lvl1pPr>
              <a:defRPr>
                <a:solidFill>
                  <a:srgbClr val="FFFFFF"/>
                </a:solidFill>
              </a:defRPr>
            </a:lvl1pPr>
          </a:lstStyle>
          <a:p>
            <a:fld id="{F8C12AA3-6E81-C746-8BB2-6661939CBDDC}" type="slidenum">
              <a:rPr lang="en-US" smtClean="0"/>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7937" y="210353"/>
            <a:ext cx="2161388" cy="938784"/>
          </a:xfrm>
          <a:prstGeom prst="rect">
            <a:avLst/>
          </a:prstGeom>
        </p:spPr>
      </p:pic>
      <p:sp>
        <p:nvSpPr>
          <p:cNvPr id="9" name="Rectangle 8"/>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a:latin typeface="Arial"/>
              </a:rPr>
              <a:t>TITLE</a:t>
            </a:r>
            <a:r>
              <a:rPr lang="en-US" sz="2400" baseline="0">
                <a:latin typeface="Arial"/>
              </a:rPr>
              <a:t> STYLE B</a:t>
            </a:r>
            <a:endParaRPr lang="en-US" sz="2400">
              <a:latin typeface="Arial"/>
            </a:endParaRPr>
          </a:p>
        </p:txBody>
      </p:sp>
    </p:spTree>
    <p:extLst>
      <p:ext uri="{BB962C8B-B14F-4D97-AF65-F5344CB8AC3E}">
        <p14:creationId xmlns:p14="http://schemas.microsoft.com/office/powerpoint/2010/main" val="32410629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only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2"/>
          </p:nvPr>
        </p:nvSpPr>
        <p:spPr/>
        <p:txBody>
          <a:bodyPr/>
          <a:lstStyle/>
          <a:p>
            <a:fld id="{F8C12AA3-6E81-C746-8BB2-6661939CBDDC}" type="slidenum">
              <a:rPr lang="en-US" smtClean="0"/>
              <a:pPr/>
              <a:t>‹#›</a:t>
            </a:fld>
            <a:endParaRPr lang="en-US"/>
          </a:p>
        </p:txBody>
      </p:sp>
      <p:sp>
        <p:nvSpPr>
          <p:cNvPr id="5" name="Text Placeholder 4"/>
          <p:cNvSpPr>
            <a:spLocks noGrp="1"/>
          </p:cNvSpPr>
          <p:nvPr>
            <p:ph type="body" sz="quarter" idx="13"/>
          </p:nvPr>
        </p:nvSpPr>
        <p:spPr>
          <a:xfrm>
            <a:off x="341375" y="1828800"/>
            <a:ext cx="11612727" cy="42743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p:cNvSpPr>
            <a:spLocks noGrp="1"/>
          </p:cNvSpPr>
          <p:nvPr>
            <p:ph type="ftr" sz="quarter" idx="14"/>
          </p:nvPr>
        </p:nvSpPr>
        <p:spPr>
          <a:xfrm>
            <a:off x="459167" y="6360027"/>
            <a:ext cx="7083947" cy="209549"/>
          </a:xfrm>
        </p:spPr>
        <p:txBody>
          <a:bodyPr/>
          <a:lstStyle/>
          <a:p>
            <a:endParaRPr lang="en-US"/>
          </a:p>
        </p:txBody>
      </p:sp>
      <p:sp>
        <p:nvSpPr>
          <p:cNvPr id="6" name="Rectangle 5"/>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a:latin typeface="Arial"/>
              </a:rPr>
              <a:t>TEXT ONLY PAGE</a:t>
            </a:r>
          </a:p>
        </p:txBody>
      </p:sp>
    </p:spTree>
    <p:extLst>
      <p:ext uri="{BB962C8B-B14F-4D97-AF65-F5344CB8AC3E}">
        <p14:creationId xmlns:p14="http://schemas.microsoft.com/office/powerpoint/2010/main" val="36153042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page with eyebrow">
    <p:spTree>
      <p:nvGrpSpPr>
        <p:cNvPr id="1" name=""/>
        <p:cNvGrpSpPr/>
        <p:nvPr/>
      </p:nvGrpSpPr>
      <p:grpSpPr>
        <a:xfrm>
          <a:off x="0" y="0"/>
          <a:ext cx="0" cy="0"/>
          <a:chOff x="0" y="0"/>
          <a:chExt cx="0" cy="0"/>
        </a:xfrm>
      </p:grpSpPr>
      <p:sp>
        <p:nvSpPr>
          <p:cNvPr id="2" name="Title 1"/>
          <p:cNvSpPr>
            <a:spLocks noGrp="1"/>
          </p:cNvSpPr>
          <p:nvPr>
            <p:ph type="title"/>
          </p:nvPr>
        </p:nvSpPr>
        <p:spPr>
          <a:xfrm>
            <a:off x="463297" y="626534"/>
            <a:ext cx="10024300" cy="741501"/>
          </a:xfrm>
        </p:spPr>
        <p:txBody>
          <a:bodyPr lIns="0" tIns="0" rIns="0" bIns="0" anchor="t"/>
          <a:lstStyle>
            <a:lvl1pPr>
              <a:defRPr>
                <a:solidFill>
                  <a:schemeClr val="bg1"/>
                </a:solidFill>
              </a:defRPr>
            </a:lvl1pPr>
          </a:lstStyle>
          <a:p>
            <a:r>
              <a:rPr lang="en-US"/>
              <a:t>Click to edit Master title style</a:t>
            </a:r>
          </a:p>
        </p:txBody>
      </p:sp>
      <p:sp>
        <p:nvSpPr>
          <p:cNvPr id="7" name="Slide Number Placeholder 6"/>
          <p:cNvSpPr>
            <a:spLocks noGrp="1"/>
          </p:cNvSpPr>
          <p:nvPr>
            <p:ph type="sldNum" sz="quarter" idx="11"/>
          </p:nvPr>
        </p:nvSpPr>
        <p:spPr/>
        <p:txBody>
          <a:bodyPr/>
          <a:lstStyle>
            <a:lvl1pPr>
              <a:defRPr b="0" i="0">
                <a:solidFill>
                  <a:srgbClr val="FFFFFF"/>
                </a:solidFill>
                <a:latin typeface="Arial"/>
                <a:cs typeface="Arial"/>
              </a:defRPr>
            </a:lvl1pPr>
          </a:lstStyle>
          <a:p>
            <a:fld id="{F8C12AA3-6E81-C746-8BB2-6661939CBDDC}" type="slidenum">
              <a:rPr lang="en-US" smtClean="0"/>
              <a:pPr/>
              <a:t>‹#›</a:t>
            </a:fld>
            <a:endParaRPr lang="en-US"/>
          </a:p>
        </p:txBody>
      </p:sp>
      <p:sp>
        <p:nvSpPr>
          <p:cNvPr id="6" name="Text Placeholder 5"/>
          <p:cNvSpPr>
            <a:spLocks noGrp="1"/>
          </p:cNvSpPr>
          <p:nvPr>
            <p:ph type="body" sz="quarter" idx="14"/>
          </p:nvPr>
        </p:nvSpPr>
        <p:spPr>
          <a:xfrm>
            <a:off x="463297" y="-41636"/>
            <a:ext cx="10145183" cy="626533"/>
          </a:xfrm>
        </p:spPr>
        <p:txBody>
          <a:bodyPr lIns="0" tIns="0" rIns="0" bIns="0" anchor="b">
            <a:normAutofit/>
          </a:bodyPr>
          <a:lstStyle>
            <a:lvl1pPr marL="0" indent="0">
              <a:buNone/>
              <a:defRPr sz="2133" b="1" cap="all">
                <a:solidFill>
                  <a:schemeClr val="bg1"/>
                </a:solidFill>
              </a:defRPr>
            </a:lvl1pPr>
            <a:lvl2pPr marL="448722" indent="0">
              <a:buNone/>
              <a:defRPr/>
            </a:lvl2pPr>
            <a:lvl3pPr marL="994808" indent="0">
              <a:buNone/>
              <a:defRPr/>
            </a:lvl3pPr>
            <a:lvl4pPr marL="1509146" indent="0">
              <a:buNone/>
              <a:defRPr/>
            </a:lvl4pPr>
            <a:lvl5pPr marL="2055233" indent="0">
              <a:buNone/>
              <a:defRPr/>
            </a:lvl5pPr>
          </a:lstStyle>
          <a:p>
            <a:pPr lvl="0"/>
            <a:r>
              <a:rPr lang="en-US"/>
              <a:t>Edit Master text styles</a:t>
            </a:r>
          </a:p>
        </p:txBody>
      </p:sp>
      <p:sp>
        <p:nvSpPr>
          <p:cNvPr id="11" name="Rectangle 10"/>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a:latin typeface="Arial"/>
              </a:rPr>
              <a:t>CONTENT PAGE WITH EYEBROW</a:t>
            </a:r>
          </a:p>
        </p:txBody>
      </p:sp>
      <p:sp>
        <p:nvSpPr>
          <p:cNvPr id="5" name="Content Placeholder 4"/>
          <p:cNvSpPr>
            <a:spLocks noGrp="1"/>
          </p:cNvSpPr>
          <p:nvPr>
            <p:ph sz="quarter" idx="15"/>
          </p:nvPr>
        </p:nvSpPr>
        <p:spPr>
          <a:xfrm>
            <a:off x="342691" y="1828801"/>
            <a:ext cx="10449484" cy="41804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2"/>
          <p:cNvSpPr>
            <a:spLocks noGrp="1"/>
          </p:cNvSpPr>
          <p:nvPr>
            <p:ph type="ftr" sz="quarter" idx="16"/>
          </p:nvPr>
        </p:nvSpPr>
        <p:spPr>
          <a:xfrm>
            <a:off x="459167" y="6360027"/>
            <a:ext cx="7083947" cy="209549"/>
          </a:xfrm>
        </p:spPr>
        <p:txBody>
          <a:bodyPr/>
          <a:lstStyle/>
          <a:p>
            <a:endParaRPr lang="en-US"/>
          </a:p>
        </p:txBody>
      </p:sp>
    </p:spTree>
    <p:extLst>
      <p:ext uri="{BB962C8B-B14F-4D97-AF65-F5344CB8AC3E}">
        <p14:creationId xmlns:p14="http://schemas.microsoft.com/office/powerpoint/2010/main" val="27059749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mp; Full-width image">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1517954"/>
            <a:ext cx="12192000" cy="5352143"/>
          </a:xfrm>
          <a:prstGeom prst="rect">
            <a:avLst/>
          </a:prstGeom>
        </p:spPr>
        <p:txBody>
          <a:bodyPr/>
          <a:lstStyle>
            <a:lvl1pPr marL="0" indent="0">
              <a:buNone/>
              <a:defRPr/>
            </a:lvl1pPr>
          </a:lstStyle>
          <a:p>
            <a:r>
              <a:rPr lang="en-US"/>
              <a:t>   </a:t>
            </a:r>
          </a:p>
        </p:txBody>
      </p:sp>
      <p:sp>
        <p:nvSpPr>
          <p:cNvPr id="4" name="Slide Number Placeholder 3"/>
          <p:cNvSpPr>
            <a:spLocks noGrp="1"/>
          </p:cNvSpPr>
          <p:nvPr>
            <p:ph type="sldNum" sz="quarter" idx="12"/>
          </p:nvPr>
        </p:nvSpPr>
        <p:spPr>
          <a:ln>
            <a:noFill/>
          </a:ln>
        </p:spPr>
        <p:txBody>
          <a:bodyPr/>
          <a:lstStyle/>
          <a:p>
            <a:fld id="{F8C12AA3-6E81-C746-8BB2-6661939CBDDC}" type="slidenum">
              <a:rPr lang="en-US" smtClean="0"/>
              <a:pPr/>
              <a:t>‹#›</a:t>
            </a:fld>
            <a:endParaRPr lang="en-US"/>
          </a:p>
        </p:txBody>
      </p:sp>
      <p:sp>
        <p:nvSpPr>
          <p:cNvPr id="3" name="Title 2"/>
          <p:cNvSpPr>
            <a:spLocks noGrp="1"/>
          </p:cNvSpPr>
          <p:nvPr>
            <p:ph type="title"/>
          </p:nvPr>
        </p:nvSpPr>
        <p:spPr/>
        <p:txBody>
          <a:bodyPr/>
          <a:lstStyle/>
          <a:p>
            <a:r>
              <a:rPr lang="en-US"/>
              <a:t>Click to edit Master title style</a:t>
            </a:r>
          </a:p>
        </p:txBody>
      </p:sp>
      <p:sp>
        <p:nvSpPr>
          <p:cNvPr id="9" name="Text Placeholder 8"/>
          <p:cNvSpPr>
            <a:spLocks noGrp="1"/>
          </p:cNvSpPr>
          <p:nvPr>
            <p:ph type="body" sz="quarter" idx="13"/>
          </p:nvPr>
        </p:nvSpPr>
        <p:spPr>
          <a:xfrm>
            <a:off x="703931" y="2122314"/>
            <a:ext cx="10721576" cy="4095383"/>
          </a:xfrm>
          <a:solidFill>
            <a:srgbClr val="FFFFFF">
              <a:alpha val="90000"/>
            </a:srgbClr>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a:latin typeface="Arial"/>
              </a:rPr>
              <a:t>TITLE &amp; FULL-WIDTH IMAGE</a:t>
            </a:r>
          </a:p>
        </p:txBody>
      </p:sp>
    </p:spTree>
    <p:extLst>
      <p:ext uri="{BB962C8B-B14F-4D97-AF65-F5344CB8AC3E}">
        <p14:creationId xmlns:p14="http://schemas.microsoft.com/office/powerpoint/2010/main" val="11972075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ull bleed Text Left">
    <p:spTree>
      <p:nvGrpSpPr>
        <p:cNvPr id="1" name=""/>
        <p:cNvGrpSpPr/>
        <p:nvPr/>
      </p:nvGrpSpPr>
      <p:grpSpPr>
        <a:xfrm>
          <a:off x="0" y="0"/>
          <a:ext cx="0" cy="0"/>
          <a:chOff x="0" y="0"/>
          <a:chExt cx="0" cy="0"/>
        </a:xfrm>
      </p:grpSpPr>
      <p:sp>
        <p:nvSpPr>
          <p:cNvPr id="2" name="Rectangle 1"/>
          <p:cNvSpPr/>
          <p:nvPr userDrawn="1"/>
        </p:nvSpPr>
        <p:spPr>
          <a:xfrm>
            <a:off x="221482" y="6192557"/>
            <a:ext cx="761999" cy="547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Arial"/>
            </a:endParaRPr>
          </a:p>
        </p:txBody>
      </p:sp>
      <p:sp>
        <p:nvSpPr>
          <p:cNvPr id="10" name="Picture Placeholder 2"/>
          <p:cNvSpPr>
            <a:spLocks noGrp="1"/>
          </p:cNvSpPr>
          <p:nvPr>
            <p:ph type="pic" idx="10"/>
          </p:nvPr>
        </p:nvSpPr>
        <p:spPr>
          <a:xfrm>
            <a:off x="0" y="1512600"/>
            <a:ext cx="12192000" cy="5356833"/>
          </a:xfrm>
          <a:prstGeom prst="rect">
            <a:avLst/>
          </a:prstGeom>
        </p:spPr>
        <p:txBody>
          <a:bodyPr>
            <a:normAutofit/>
          </a:bodyPr>
          <a:lstStyle>
            <a:lvl1pPr marL="0" indent="0">
              <a:buNone/>
              <a:defRPr sz="2667">
                <a:ln>
                  <a:noFill/>
                </a:ln>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
        <p:nvSpPr>
          <p:cNvPr id="5" name="Slide Number Placeholder 4"/>
          <p:cNvSpPr>
            <a:spLocks noGrp="1"/>
          </p:cNvSpPr>
          <p:nvPr>
            <p:ph type="sldNum" sz="quarter" idx="12"/>
          </p:nvPr>
        </p:nvSpPr>
        <p:spPr/>
        <p:txBody>
          <a:bodyPr/>
          <a:lstStyle>
            <a:lvl1pPr>
              <a:defRPr>
                <a:solidFill>
                  <a:srgbClr val="000000"/>
                </a:solidFill>
              </a:defRPr>
            </a:lvl1pPr>
          </a:lstStyle>
          <a:p>
            <a:fld id="{F8C12AA3-6E81-C746-8BB2-6661939CBDDC}" type="slidenum">
              <a:rPr lang="en-US" smtClean="0"/>
              <a:pPr/>
              <a:t>‹#›</a:t>
            </a:fld>
            <a:endParaRPr lang="en-US"/>
          </a:p>
        </p:txBody>
      </p:sp>
      <p:sp>
        <p:nvSpPr>
          <p:cNvPr id="6" name="Text Placeholder 5"/>
          <p:cNvSpPr>
            <a:spLocks noGrp="1"/>
          </p:cNvSpPr>
          <p:nvPr>
            <p:ph type="body" sz="quarter" idx="13"/>
          </p:nvPr>
        </p:nvSpPr>
        <p:spPr>
          <a:xfrm>
            <a:off x="342692" y="1975924"/>
            <a:ext cx="5572685" cy="4498848"/>
          </a:xfrm>
          <a:solidFill>
            <a:schemeClr val="bg1">
              <a:alpha val="90000"/>
            </a:schemeClr>
          </a:solidFill>
        </p:spPr>
        <p:txBody>
          <a:bodyPr>
            <a:normAutofit/>
          </a:bodyPr>
          <a:lstStyle>
            <a:lvl1pPr marL="313259" indent="-313259">
              <a:buFont typeface="Arial"/>
              <a:buChar char="•"/>
              <a:defRPr sz="2667"/>
            </a:lvl1pPr>
            <a:lvl2pPr marL="829713" indent="-380990">
              <a:buFont typeface="Arial"/>
              <a:buChar char="•"/>
              <a:defRPr sz="2667"/>
            </a:lvl2pPr>
            <a:lvl3pPr marL="1299601" indent="-304792">
              <a:buFont typeface="Courier New"/>
              <a:buChar char="o"/>
              <a:defRPr sz="2667"/>
            </a:lvl3pPr>
            <a:lvl4pPr marL="1813939" indent="-304792">
              <a:buFont typeface="Arial"/>
              <a:buChar char="•"/>
              <a:defRPr sz="2667"/>
            </a:lvl4pPr>
            <a:lvl5pPr marL="2360025" indent="-304792">
              <a:buFont typeface="Lucida Grande"/>
              <a:buChar char="–"/>
              <a:defRPr sz="26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
        <p:nvSpPr>
          <p:cNvPr id="9" name="Rectangle 8"/>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a:latin typeface="Arial"/>
              </a:rPr>
              <a:t>FULL BLEED AND TEXT LEFT</a:t>
            </a:r>
          </a:p>
        </p:txBody>
      </p:sp>
    </p:spTree>
    <p:extLst>
      <p:ext uri="{BB962C8B-B14F-4D97-AF65-F5344CB8AC3E}">
        <p14:creationId xmlns:p14="http://schemas.microsoft.com/office/powerpoint/2010/main" val="24874742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ull bleed, Text Right">
    <p:spTree>
      <p:nvGrpSpPr>
        <p:cNvPr id="1" name=""/>
        <p:cNvGrpSpPr/>
        <p:nvPr/>
      </p:nvGrpSpPr>
      <p:grpSpPr>
        <a:xfrm>
          <a:off x="0" y="0"/>
          <a:ext cx="0" cy="0"/>
          <a:chOff x="0" y="0"/>
          <a:chExt cx="0" cy="0"/>
        </a:xfrm>
      </p:grpSpPr>
      <p:sp>
        <p:nvSpPr>
          <p:cNvPr id="2" name="Rectangle 1"/>
          <p:cNvSpPr/>
          <p:nvPr userDrawn="1"/>
        </p:nvSpPr>
        <p:spPr>
          <a:xfrm>
            <a:off x="221482" y="6192557"/>
            <a:ext cx="761999" cy="547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Arial"/>
            </a:endParaRPr>
          </a:p>
        </p:txBody>
      </p:sp>
      <p:sp>
        <p:nvSpPr>
          <p:cNvPr id="10" name="Picture Placeholder 2"/>
          <p:cNvSpPr>
            <a:spLocks noGrp="1"/>
          </p:cNvSpPr>
          <p:nvPr>
            <p:ph type="pic" idx="10"/>
          </p:nvPr>
        </p:nvSpPr>
        <p:spPr>
          <a:xfrm>
            <a:off x="0" y="1512600"/>
            <a:ext cx="12192000" cy="5356833"/>
          </a:xfrm>
          <a:prstGeom prst="rect">
            <a:avLst/>
          </a:prstGeom>
        </p:spPr>
        <p:txBody>
          <a:bodyPr>
            <a:normAutofit/>
          </a:bodyPr>
          <a:lstStyle>
            <a:lvl1pPr marL="0" indent="0">
              <a:buNone/>
              <a:defRPr sz="2667">
                <a:ln>
                  <a:noFill/>
                </a:ln>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
        <p:nvSpPr>
          <p:cNvPr id="5" name="Slide Number Placeholder 4"/>
          <p:cNvSpPr>
            <a:spLocks noGrp="1"/>
          </p:cNvSpPr>
          <p:nvPr>
            <p:ph type="sldNum" sz="quarter" idx="12"/>
          </p:nvPr>
        </p:nvSpPr>
        <p:spPr/>
        <p:txBody>
          <a:bodyPr/>
          <a:lstStyle>
            <a:lvl1pPr>
              <a:defRPr>
                <a:solidFill>
                  <a:srgbClr val="000000"/>
                </a:solidFill>
              </a:defRPr>
            </a:lvl1pPr>
          </a:lstStyle>
          <a:p>
            <a:fld id="{F8C12AA3-6E81-C746-8BB2-6661939CBDDC}" type="slidenum">
              <a:rPr lang="en-US" smtClean="0"/>
              <a:pPr/>
              <a:t>‹#›</a:t>
            </a:fld>
            <a:endParaRPr lang="en-US"/>
          </a:p>
        </p:txBody>
      </p:sp>
      <p:sp>
        <p:nvSpPr>
          <p:cNvPr id="6" name="Text Placeholder 5"/>
          <p:cNvSpPr>
            <a:spLocks noGrp="1"/>
          </p:cNvSpPr>
          <p:nvPr>
            <p:ph type="body" sz="quarter" idx="13"/>
          </p:nvPr>
        </p:nvSpPr>
        <p:spPr>
          <a:xfrm>
            <a:off x="6045609" y="1975105"/>
            <a:ext cx="5795607" cy="4306607"/>
          </a:xfrm>
          <a:solidFill>
            <a:schemeClr val="bg1">
              <a:alpha val="90000"/>
            </a:schemeClr>
          </a:solidFill>
        </p:spPr>
        <p:txBody>
          <a:bodyPr>
            <a:normAutofit/>
          </a:bodyPr>
          <a:lstStyle>
            <a:lvl1pPr marL="313259" indent="-313259">
              <a:buFont typeface="Arial"/>
              <a:buChar char="•"/>
              <a:defRPr sz="2667"/>
            </a:lvl1pPr>
            <a:lvl2pPr marL="829713" indent="-380990">
              <a:buFont typeface="Arial"/>
              <a:buChar char="•"/>
              <a:defRPr sz="2667"/>
            </a:lvl2pPr>
            <a:lvl3pPr marL="1299601" indent="-304792">
              <a:buFont typeface="Courier New"/>
              <a:buChar char="o"/>
              <a:defRPr sz="2667"/>
            </a:lvl3pPr>
            <a:lvl4pPr marL="1813939" indent="-304792">
              <a:buFont typeface="Arial"/>
              <a:buChar char="•"/>
              <a:defRPr sz="2667"/>
            </a:lvl4pPr>
            <a:lvl5pPr marL="2360025" indent="-304792">
              <a:buFont typeface="Lucida Grande"/>
              <a:buChar char="–"/>
              <a:defRPr sz="26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
        <p:nvSpPr>
          <p:cNvPr id="7" name="Rectangle 6"/>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a:latin typeface="Arial"/>
              </a:rPr>
              <a:t>FULL BLEED</a:t>
            </a:r>
            <a:r>
              <a:rPr lang="en-US" sz="2400" baseline="0">
                <a:latin typeface="Arial"/>
              </a:rPr>
              <a:t> </a:t>
            </a:r>
            <a:r>
              <a:rPr lang="en-US" sz="2400">
                <a:latin typeface="Arial"/>
              </a:rPr>
              <a:t>AND TEXT RIGHT</a:t>
            </a:r>
          </a:p>
        </p:txBody>
      </p:sp>
    </p:spTree>
    <p:extLst>
      <p:ext uri="{BB962C8B-B14F-4D97-AF65-F5344CB8AC3E}">
        <p14:creationId xmlns:p14="http://schemas.microsoft.com/office/powerpoint/2010/main" val="38678777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3" name="Rectangle 2"/>
          <p:cNvSpPr/>
          <p:nvPr userDrawn="1"/>
        </p:nvSpPr>
        <p:spPr>
          <a:xfrm>
            <a:off x="108373" y="6146800"/>
            <a:ext cx="1029547"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Arial"/>
            </a:endParaRPr>
          </a:p>
        </p:txBody>
      </p:sp>
      <p:sp>
        <p:nvSpPr>
          <p:cNvPr id="9" name="Text Placeholder 8"/>
          <p:cNvSpPr>
            <a:spLocks noGrp="1"/>
          </p:cNvSpPr>
          <p:nvPr>
            <p:ph type="body" sz="quarter" idx="12"/>
          </p:nvPr>
        </p:nvSpPr>
        <p:spPr>
          <a:xfrm>
            <a:off x="350987" y="1524000"/>
            <a:ext cx="10858120" cy="730885"/>
          </a:xfrm>
          <a:prstGeom prst="rect">
            <a:avLst/>
          </a:prstGeom>
        </p:spPr>
        <p:txBody>
          <a:bodyPr/>
          <a:lstStyle>
            <a:lvl1pPr marL="0" indent="0">
              <a:buFontTx/>
              <a:buNone/>
              <a:defRPr b="1">
                <a:latin typeface="Arial"/>
              </a:defRPr>
            </a:lvl1pPr>
          </a:lstStyle>
          <a:p>
            <a:pPr lvl="0"/>
            <a:r>
              <a:rPr lang="en-US"/>
              <a:t>Edit Master text styles</a:t>
            </a:r>
          </a:p>
        </p:txBody>
      </p:sp>
      <p:sp>
        <p:nvSpPr>
          <p:cNvPr id="5" name="Slide Number Placeholder 4"/>
          <p:cNvSpPr>
            <a:spLocks noGrp="1"/>
          </p:cNvSpPr>
          <p:nvPr>
            <p:ph type="sldNum" sz="quarter" idx="13"/>
          </p:nvPr>
        </p:nvSpPr>
        <p:spPr/>
        <p:txBody>
          <a:bodyPr/>
          <a:lstStyle/>
          <a:p>
            <a:fld id="{F8C12AA3-6E81-C746-8BB2-6661939CBDDC}" type="slidenum">
              <a:rPr lang="en-US" smtClean="0"/>
              <a:pPr/>
              <a:t>‹#›</a:t>
            </a:fld>
            <a:endParaRPr lang="en-US"/>
          </a:p>
        </p:txBody>
      </p:sp>
      <p:sp>
        <p:nvSpPr>
          <p:cNvPr id="7" name="Title 6"/>
          <p:cNvSpPr>
            <a:spLocks noGrp="1"/>
          </p:cNvSpPr>
          <p:nvPr>
            <p:ph type="title"/>
          </p:nvPr>
        </p:nvSpPr>
        <p:spPr/>
        <p:txBody>
          <a:bodyPr/>
          <a:lstStyle/>
          <a:p>
            <a:r>
              <a:rPr lang="en-US"/>
              <a:t>Click to edit Master title style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1482" y="6191746"/>
            <a:ext cx="572844" cy="546111"/>
          </a:xfrm>
          <a:prstGeom prst="rect">
            <a:avLst/>
          </a:prstGeom>
        </p:spPr>
      </p:pic>
      <p:sp>
        <p:nvSpPr>
          <p:cNvPr id="10" name="Rectangle 9"/>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a:latin typeface="Arial"/>
              </a:rPr>
              <a:t>TITLE &amp;</a:t>
            </a:r>
            <a:r>
              <a:rPr lang="en-US" sz="2400" baseline="0">
                <a:latin typeface="Arial"/>
              </a:rPr>
              <a:t> SUBTITLE</a:t>
            </a:r>
            <a:endParaRPr lang="en-US" sz="2400">
              <a:latin typeface="Arial"/>
            </a:endParaRPr>
          </a:p>
        </p:txBody>
      </p:sp>
      <p:sp>
        <p:nvSpPr>
          <p:cNvPr id="11" name="Footer Placeholder 3"/>
          <p:cNvSpPr>
            <a:spLocks noGrp="1"/>
          </p:cNvSpPr>
          <p:nvPr>
            <p:ph type="ftr" sz="quarter" idx="14"/>
          </p:nvPr>
        </p:nvSpPr>
        <p:spPr>
          <a:xfrm>
            <a:off x="938784" y="6360027"/>
            <a:ext cx="7083947" cy="209549"/>
          </a:xfrm>
        </p:spPr>
        <p:txBody>
          <a:bodyPr/>
          <a:lstStyle/>
          <a:p>
            <a:endParaRPr lang="en-US"/>
          </a:p>
        </p:txBody>
      </p:sp>
    </p:spTree>
    <p:extLst>
      <p:ext uri="{BB962C8B-B14F-4D97-AF65-F5344CB8AC3E}">
        <p14:creationId xmlns:p14="http://schemas.microsoft.com/office/powerpoint/2010/main" val="548907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age with eyebrow">
    <p:spTree>
      <p:nvGrpSpPr>
        <p:cNvPr id="1" name=""/>
        <p:cNvGrpSpPr/>
        <p:nvPr/>
      </p:nvGrpSpPr>
      <p:grpSpPr>
        <a:xfrm>
          <a:off x="0" y="0"/>
          <a:ext cx="0" cy="0"/>
          <a:chOff x="0" y="0"/>
          <a:chExt cx="0" cy="0"/>
        </a:xfrm>
      </p:grpSpPr>
      <p:sp>
        <p:nvSpPr>
          <p:cNvPr id="2" name="Title 1"/>
          <p:cNvSpPr>
            <a:spLocks noGrp="1"/>
          </p:cNvSpPr>
          <p:nvPr>
            <p:ph type="title"/>
          </p:nvPr>
        </p:nvSpPr>
        <p:spPr>
          <a:xfrm>
            <a:off x="463297" y="626534"/>
            <a:ext cx="10024300" cy="741501"/>
          </a:xfrm>
        </p:spPr>
        <p:txBody>
          <a:bodyPr lIns="0" tIns="0" rIns="0" bIns="0" anchor="t"/>
          <a:lstStyle>
            <a:lvl1pPr>
              <a:defRPr>
                <a:solidFill>
                  <a:schemeClr val="bg1"/>
                </a:solidFill>
              </a:defRPr>
            </a:lvl1pPr>
          </a:lstStyle>
          <a:p>
            <a:r>
              <a:rPr lang="en-US"/>
              <a:t>Click to edit Master title style</a:t>
            </a:r>
          </a:p>
        </p:txBody>
      </p:sp>
      <p:sp>
        <p:nvSpPr>
          <p:cNvPr id="7" name="Slide Number Placeholder 6"/>
          <p:cNvSpPr>
            <a:spLocks noGrp="1"/>
          </p:cNvSpPr>
          <p:nvPr>
            <p:ph type="sldNum" sz="quarter" idx="11"/>
          </p:nvPr>
        </p:nvSpPr>
        <p:spPr/>
        <p:txBody>
          <a:bodyPr/>
          <a:lstStyle>
            <a:lvl1pPr>
              <a:defRPr b="0" i="0">
                <a:solidFill>
                  <a:srgbClr val="FFFFFF"/>
                </a:solidFill>
                <a:latin typeface="Arial"/>
                <a:cs typeface="Arial"/>
              </a:defRPr>
            </a:lvl1pPr>
          </a:lstStyle>
          <a:p>
            <a:fld id="{F8C12AA3-6E81-C746-8BB2-6661939CBDDC}" type="slidenum">
              <a:rPr lang="en-US" smtClean="0"/>
              <a:pPr/>
              <a:t>‹#›</a:t>
            </a:fld>
            <a:endParaRPr lang="en-US" dirty="0"/>
          </a:p>
        </p:txBody>
      </p:sp>
      <p:sp>
        <p:nvSpPr>
          <p:cNvPr id="6" name="Text Placeholder 5"/>
          <p:cNvSpPr>
            <a:spLocks noGrp="1"/>
          </p:cNvSpPr>
          <p:nvPr>
            <p:ph type="body" sz="quarter" idx="14"/>
          </p:nvPr>
        </p:nvSpPr>
        <p:spPr>
          <a:xfrm>
            <a:off x="463297" y="-41636"/>
            <a:ext cx="10145183" cy="626533"/>
          </a:xfrm>
        </p:spPr>
        <p:txBody>
          <a:bodyPr lIns="0" tIns="0" rIns="0" bIns="0" anchor="b">
            <a:normAutofit/>
          </a:bodyPr>
          <a:lstStyle>
            <a:lvl1pPr marL="0" indent="0">
              <a:buNone/>
              <a:defRPr sz="2133" b="1" cap="all">
                <a:solidFill>
                  <a:schemeClr val="bg1"/>
                </a:solidFill>
              </a:defRPr>
            </a:lvl1pPr>
            <a:lvl2pPr marL="448722" indent="0">
              <a:buNone/>
              <a:defRPr/>
            </a:lvl2pPr>
            <a:lvl3pPr marL="994808" indent="0">
              <a:buNone/>
              <a:defRPr/>
            </a:lvl3pPr>
            <a:lvl4pPr marL="1509146" indent="0">
              <a:buNone/>
              <a:defRPr/>
            </a:lvl4pPr>
            <a:lvl5pPr marL="2055233" indent="0">
              <a:buNone/>
              <a:defRPr/>
            </a:lvl5pPr>
          </a:lstStyle>
          <a:p>
            <a:pPr lvl="0"/>
            <a:r>
              <a:rPr lang="en-US"/>
              <a:t>Edit Master text styles</a:t>
            </a:r>
          </a:p>
        </p:txBody>
      </p:sp>
      <p:sp>
        <p:nvSpPr>
          <p:cNvPr id="11" name="Rectangle 10"/>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dirty="0">
                <a:latin typeface="Arial"/>
              </a:rPr>
              <a:t>CONTENT PAGE WITH EYEBROW</a:t>
            </a:r>
          </a:p>
        </p:txBody>
      </p:sp>
      <p:sp>
        <p:nvSpPr>
          <p:cNvPr id="5" name="Content Placeholder 4"/>
          <p:cNvSpPr>
            <a:spLocks noGrp="1"/>
          </p:cNvSpPr>
          <p:nvPr>
            <p:ph sz="quarter" idx="15"/>
          </p:nvPr>
        </p:nvSpPr>
        <p:spPr>
          <a:xfrm>
            <a:off x="342691" y="1828801"/>
            <a:ext cx="10449484" cy="41804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2"/>
          <p:cNvSpPr>
            <a:spLocks noGrp="1"/>
          </p:cNvSpPr>
          <p:nvPr>
            <p:ph type="ftr" sz="quarter" idx="16"/>
          </p:nvPr>
        </p:nvSpPr>
        <p:spPr>
          <a:xfrm>
            <a:off x="459167" y="6360027"/>
            <a:ext cx="7083947" cy="209549"/>
          </a:xfrm>
        </p:spPr>
        <p:txBody>
          <a:bodyPr/>
          <a:lstStyle/>
          <a:p>
            <a:endParaRPr lang="en-US" dirty="0"/>
          </a:p>
        </p:txBody>
      </p:sp>
    </p:spTree>
    <p:extLst>
      <p:ext uri="{BB962C8B-B14F-4D97-AF65-F5344CB8AC3E}">
        <p14:creationId xmlns:p14="http://schemas.microsoft.com/office/powerpoint/2010/main" val="22546449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108373" y="6146800"/>
            <a:ext cx="1029547"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Arial"/>
            </a:endParaRPr>
          </a:p>
        </p:txBody>
      </p:sp>
      <p:sp>
        <p:nvSpPr>
          <p:cNvPr id="5" name="Slide Number Placeholder 4"/>
          <p:cNvSpPr>
            <a:spLocks noGrp="1"/>
          </p:cNvSpPr>
          <p:nvPr>
            <p:ph type="sldNum" sz="quarter" idx="13"/>
          </p:nvPr>
        </p:nvSpPr>
        <p:spPr/>
        <p:txBody>
          <a:bodyPr/>
          <a:lstStyle/>
          <a:p>
            <a:fld id="{F8C12AA3-6E81-C746-8BB2-6661939CBDDC}" type="slidenum">
              <a:rPr lang="en-US" smtClean="0"/>
              <a:pPr/>
              <a:t>‹#›</a:t>
            </a:fld>
            <a:endParaRPr lang="en-US"/>
          </a:p>
        </p:txBody>
      </p:sp>
      <p:sp>
        <p:nvSpPr>
          <p:cNvPr id="7" name="Title 6"/>
          <p:cNvSpPr>
            <a:spLocks noGrp="1"/>
          </p:cNvSpPr>
          <p:nvPr>
            <p:ph type="title"/>
          </p:nvPr>
        </p:nvSpPr>
        <p:spPr/>
        <p:txBody>
          <a:bodyPr/>
          <a:lstStyle/>
          <a:p>
            <a:r>
              <a:rPr lang="en-US"/>
              <a:t>Click to edit Master title style</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1482" y="6191746"/>
            <a:ext cx="572844" cy="546111"/>
          </a:xfrm>
          <a:prstGeom prst="rect">
            <a:avLst/>
          </a:prstGeom>
        </p:spPr>
      </p:pic>
      <p:sp>
        <p:nvSpPr>
          <p:cNvPr id="9" name="Rectangle 8"/>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a:latin typeface="Arial"/>
              </a:rPr>
              <a:t>TITLE ONLY</a:t>
            </a:r>
          </a:p>
        </p:txBody>
      </p:sp>
      <p:sp>
        <p:nvSpPr>
          <p:cNvPr id="8" name="Footer Placeholder 3"/>
          <p:cNvSpPr>
            <a:spLocks noGrp="1"/>
          </p:cNvSpPr>
          <p:nvPr>
            <p:ph type="ftr" sz="quarter" idx="12"/>
          </p:nvPr>
        </p:nvSpPr>
        <p:spPr>
          <a:xfrm>
            <a:off x="938784" y="6360027"/>
            <a:ext cx="7083947" cy="209549"/>
          </a:xfrm>
        </p:spPr>
        <p:txBody>
          <a:bodyPr/>
          <a:lstStyle/>
          <a:p>
            <a:endParaRPr lang="en-US"/>
          </a:p>
        </p:txBody>
      </p:sp>
    </p:spTree>
    <p:extLst>
      <p:ext uri="{BB962C8B-B14F-4D97-AF65-F5344CB8AC3E}">
        <p14:creationId xmlns:p14="http://schemas.microsoft.com/office/powerpoint/2010/main" val="10248181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ntent page with eyebrow &amp; image L">
    <p:spTree>
      <p:nvGrpSpPr>
        <p:cNvPr id="1" name=""/>
        <p:cNvGrpSpPr/>
        <p:nvPr/>
      </p:nvGrpSpPr>
      <p:grpSpPr>
        <a:xfrm>
          <a:off x="0" y="0"/>
          <a:ext cx="0" cy="0"/>
          <a:chOff x="0" y="0"/>
          <a:chExt cx="0" cy="0"/>
        </a:xfrm>
      </p:grpSpPr>
      <p:sp>
        <p:nvSpPr>
          <p:cNvPr id="10" name="Rectangle 9"/>
          <p:cNvSpPr/>
          <p:nvPr userDrawn="1"/>
        </p:nvSpPr>
        <p:spPr>
          <a:xfrm>
            <a:off x="2" y="6070601"/>
            <a:ext cx="12192001" cy="803468"/>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lvl="0" algn="ctr"/>
            <a:endParaRPr lang="en-US" sz="2400">
              <a:latin typeface="Arial"/>
            </a:endParaRPr>
          </a:p>
        </p:txBody>
      </p:sp>
      <p:sp>
        <p:nvSpPr>
          <p:cNvPr id="2" name="Title 1"/>
          <p:cNvSpPr>
            <a:spLocks noGrp="1"/>
          </p:cNvSpPr>
          <p:nvPr>
            <p:ph type="title"/>
          </p:nvPr>
        </p:nvSpPr>
        <p:spPr>
          <a:xfrm>
            <a:off x="463297" y="626534"/>
            <a:ext cx="10024300" cy="741501"/>
          </a:xfrm>
        </p:spPr>
        <p:txBody>
          <a:bodyPr lIns="0" tIns="0" rIns="0" bIns="0" anchor="t"/>
          <a:lstStyle>
            <a:lvl1pPr>
              <a:defRPr>
                <a:solidFill>
                  <a:srgbClr val="000000"/>
                </a:solidFill>
              </a:defRPr>
            </a:lvl1pPr>
          </a:lstStyle>
          <a:p>
            <a:r>
              <a:rPr lang="en-US"/>
              <a:t>Click to edit Master title style</a:t>
            </a:r>
          </a:p>
        </p:txBody>
      </p:sp>
      <p:sp>
        <p:nvSpPr>
          <p:cNvPr id="7" name="Slide Number Placeholder 6"/>
          <p:cNvSpPr>
            <a:spLocks noGrp="1"/>
          </p:cNvSpPr>
          <p:nvPr>
            <p:ph type="sldNum" sz="quarter" idx="11"/>
          </p:nvPr>
        </p:nvSpPr>
        <p:spPr/>
        <p:txBody>
          <a:bodyPr/>
          <a:lstStyle>
            <a:lvl1pPr>
              <a:defRPr b="0" i="0">
                <a:solidFill>
                  <a:srgbClr val="FFFFFF"/>
                </a:solidFill>
                <a:latin typeface="Arial"/>
                <a:cs typeface="Arial"/>
              </a:defRPr>
            </a:lvl1pPr>
          </a:lstStyle>
          <a:p>
            <a:fld id="{F8C12AA3-6E81-C746-8BB2-6661939CBDDC}" type="slidenum">
              <a:rPr lang="en-US" smtClean="0"/>
              <a:pPr/>
              <a:t>‹#›</a:t>
            </a:fld>
            <a:endParaRPr lang="en-US"/>
          </a:p>
        </p:txBody>
      </p:sp>
      <p:sp>
        <p:nvSpPr>
          <p:cNvPr id="4" name="Footer Placeholder 3"/>
          <p:cNvSpPr>
            <a:spLocks noGrp="1"/>
          </p:cNvSpPr>
          <p:nvPr>
            <p:ph type="ftr" sz="quarter" idx="12"/>
          </p:nvPr>
        </p:nvSpPr>
        <p:spPr/>
        <p:txBody>
          <a:bodyPr/>
          <a:lstStyle>
            <a:lvl1pPr>
              <a:defRPr b="0" i="0">
                <a:solidFill>
                  <a:schemeClr val="bg1"/>
                </a:solidFill>
                <a:latin typeface="Arial"/>
                <a:cs typeface="Arial"/>
              </a:defRPr>
            </a:lvl1pPr>
          </a:lstStyle>
          <a:p>
            <a:endParaRPr lang="en-US"/>
          </a:p>
        </p:txBody>
      </p:sp>
      <p:sp>
        <p:nvSpPr>
          <p:cNvPr id="8" name="Text Placeholder 7"/>
          <p:cNvSpPr>
            <a:spLocks noGrp="1"/>
          </p:cNvSpPr>
          <p:nvPr>
            <p:ph type="body" sz="quarter" idx="13"/>
          </p:nvPr>
        </p:nvSpPr>
        <p:spPr>
          <a:xfrm>
            <a:off x="6697134" y="1408814"/>
            <a:ext cx="5058833" cy="4180417"/>
          </a:xfrm>
        </p:spPr>
        <p:txBody>
          <a:bodyPr anchor="ctr">
            <a:normAutofit/>
          </a:bodyPr>
          <a:lstStyle>
            <a:lvl1pPr marL="0" indent="0" algn="l">
              <a:lnSpc>
                <a:spcPct val="120000"/>
              </a:lnSpc>
              <a:spcBef>
                <a:spcPts val="0"/>
              </a:spcBef>
              <a:spcAft>
                <a:spcPts val="1067"/>
              </a:spcAft>
              <a:buNone/>
              <a:defRPr sz="2667" b="0" i="0" baseline="0">
                <a:latin typeface="Arial"/>
                <a:cs typeface="Arial"/>
              </a:defRPr>
            </a:lvl1pPr>
            <a:lvl2pPr marL="448722" indent="0">
              <a:buNone/>
              <a:defRPr/>
            </a:lvl2pPr>
            <a:lvl3pPr marL="994808" indent="0">
              <a:buNone/>
              <a:defRPr/>
            </a:lvl3pPr>
            <a:lvl4pPr marL="1509146" indent="0">
              <a:buNone/>
              <a:defRPr/>
            </a:lvl4pPr>
            <a:lvl5pPr marL="2055233" indent="0">
              <a:buNone/>
              <a:defRPr/>
            </a:lvl5pPr>
          </a:lstStyle>
          <a:p>
            <a:pPr lvl="0"/>
            <a:r>
              <a:rPr lang="en-US"/>
              <a:t>Edit Master text styles</a:t>
            </a:r>
          </a:p>
        </p:txBody>
      </p:sp>
      <p:sp>
        <p:nvSpPr>
          <p:cNvPr id="6" name="Text Placeholder 5"/>
          <p:cNvSpPr>
            <a:spLocks noGrp="1"/>
          </p:cNvSpPr>
          <p:nvPr>
            <p:ph type="body" sz="quarter" idx="14"/>
          </p:nvPr>
        </p:nvSpPr>
        <p:spPr>
          <a:xfrm>
            <a:off x="463297" y="-41636"/>
            <a:ext cx="10145183" cy="626533"/>
          </a:xfrm>
        </p:spPr>
        <p:txBody>
          <a:bodyPr lIns="0" tIns="0" rIns="0" bIns="0" anchor="b">
            <a:normAutofit/>
          </a:bodyPr>
          <a:lstStyle>
            <a:lvl1pPr marL="0" indent="0">
              <a:buNone/>
              <a:defRPr sz="2133" b="1" cap="all">
                <a:solidFill>
                  <a:srgbClr val="000000"/>
                </a:solidFill>
              </a:defRPr>
            </a:lvl1pPr>
            <a:lvl2pPr marL="448722" indent="0">
              <a:buNone/>
              <a:defRPr/>
            </a:lvl2pPr>
            <a:lvl3pPr marL="994808" indent="0">
              <a:buNone/>
              <a:defRPr/>
            </a:lvl3pPr>
            <a:lvl4pPr marL="1509146" indent="0">
              <a:buNone/>
              <a:defRPr/>
            </a:lvl4pPr>
            <a:lvl5pPr marL="2055233" indent="0">
              <a:buNone/>
              <a:defRPr/>
            </a:lvl5pPr>
          </a:lstStyle>
          <a:p>
            <a:pPr lvl="0"/>
            <a:r>
              <a:rPr lang="en-US"/>
              <a:t>Edit Master text styles</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849" y="6203123"/>
            <a:ext cx="546111" cy="523356"/>
          </a:xfrm>
          <a:prstGeom prst="rect">
            <a:avLst/>
          </a:prstGeom>
        </p:spPr>
      </p:pic>
      <p:sp>
        <p:nvSpPr>
          <p:cNvPr id="11" name="Rectangle 10"/>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a:latin typeface="Arial"/>
              </a:rPr>
              <a:t>CONTENT PAGE WITH EYEBROW &amp; IMAGE LEFT</a:t>
            </a:r>
          </a:p>
        </p:txBody>
      </p:sp>
      <p:sp>
        <p:nvSpPr>
          <p:cNvPr id="5" name="Content Placeholder 4"/>
          <p:cNvSpPr>
            <a:spLocks noGrp="1"/>
          </p:cNvSpPr>
          <p:nvPr>
            <p:ph sz="quarter" idx="15"/>
          </p:nvPr>
        </p:nvSpPr>
        <p:spPr>
          <a:xfrm>
            <a:off x="342693" y="1408814"/>
            <a:ext cx="6354441" cy="41804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0DEB00C4-6A27-42F2-B419-806081348CF9}"/>
              </a:ext>
            </a:extLst>
          </p:cNvPr>
          <p:cNvSpPr/>
          <p:nvPr userDrawn="1"/>
        </p:nvSpPr>
        <p:spPr>
          <a:xfrm>
            <a:off x="8723423" y="6176657"/>
            <a:ext cx="2617973" cy="576289"/>
          </a:xfrm>
          <a:prstGeom prst="rect">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solidFill>
                  <a:schemeClr val="tx2"/>
                </a:solidFill>
                <a:effectLst/>
                <a:latin typeface="Arial" panose="020B0604020202020204" pitchFamily="34" charset="0"/>
                <a:cs typeface="Arial" panose="020B0604020202020204" pitchFamily="34" charset="0"/>
              </a:rPr>
              <a:t>Draft</a:t>
            </a:r>
          </a:p>
        </p:txBody>
      </p:sp>
    </p:spTree>
    <p:extLst>
      <p:ext uri="{BB962C8B-B14F-4D97-AF65-F5344CB8AC3E}">
        <p14:creationId xmlns:p14="http://schemas.microsoft.com/office/powerpoint/2010/main" val="13622680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ontent page with eyebrow &amp; image R">
    <p:spTree>
      <p:nvGrpSpPr>
        <p:cNvPr id="1" name=""/>
        <p:cNvGrpSpPr/>
        <p:nvPr/>
      </p:nvGrpSpPr>
      <p:grpSpPr>
        <a:xfrm>
          <a:off x="0" y="0"/>
          <a:ext cx="0" cy="0"/>
          <a:chOff x="0" y="0"/>
          <a:chExt cx="0" cy="0"/>
        </a:xfrm>
      </p:grpSpPr>
      <p:sp>
        <p:nvSpPr>
          <p:cNvPr id="10" name="Rectangle 9"/>
          <p:cNvSpPr/>
          <p:nvPr userDrawn="1"/>
        </p:nvSpPr>
        <p:spPr>
          <a:xfrm>
            <a:off x="2" y="6070601"/>
            <a:ext cx="12192001" cy="803468"/>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lvl="0" algn="ctr"/>
            <a:endParaRPr lang="en-US" sz="2400">
              <a:latin typeface="Arial"/>
            </a:endParaRPr>
          </a:p>
        </p:txBody>
      </p:sp>
      <p:sp>
        <p:nvSpPr>
          <p:cNvPr id="2" name="Title 1"/>
          <p:cNvSpPr>
            <a:spLocks noGrp="1"/>
          </p:cNvSpPr>
          <p:nvPr>
            <p:ph type="title"/>
          </p:nvPr>
        </p:nvSpPr>
        <p:spPr>
          <a:xfrm>
            <a:off x="463297" y="626534"/>
            <a:ext cx="10024300" cy="741501"/>
          </a:xfrm>
        </p:spPr>
        <p:txBody>
          <a:bodyPr lIns="0" tIns="0" rIns="0" bIns="0" anchor="t"/>
          <a:lstStyle>
            <a:lvl1pPr>
              <a:defRPr>
                <a:solidFill>
                  <a:srgbClr val="000000"/>
                </a:solidFill>
              </a:defRPr>
            </a:lvl1pPr>
          </a:lstStyle>
          <a:p>
            <a:r>
              <a:rPr lang="en-US"/>
              <a:t>Click to edit Master title style</a:t>
            </a:r>
          </a:p>
        </p:txBody>
      </p:sp>
      <p:sp>
        <p:nvSpPr>
          <p:cNvPr id="3" name="Content Placeholder 2"/>
          <p:cNvSpPr>
            <a:spLocks noGrp="1"/>
          </p:cNvSpPr>
          <p:nvPr>
            <p:ph idx="1"/>
          </p:nvPr>
        </p:nvSpPr>
        <p:spPr>
          <a:xfrm>
            <a:off x="5413523" y="1408813"/>
            <a:ext cx="6354972" cy="4162464"/>
          </a:xfrm>
          <a:prstGeom prst="rect">
            <a:avLst/>
          </a:prstGeom>
        </p:spPr>
        <p:txBody>
          <a:bodyPr/>
          <a:lstStyle>
            <a:lvl1pPr marL="0" indent="0">
              <a:buSzPct val="90000"/>
              <a:buFont typeface="Arial"/>
              <a:buNone/>
              <a:defRPr sz="2667" b="0" i="0">
                <a:latin typeface="Arial"/>
              </a:defRPr>
            </a:lvl1pPr>
            <a:lvl2pPr marL="457189" indent="-304792">
              <a:spcBef>
                <a:spcPts val="0"/>
              </a:spcBef>
              <a:buSzPct val="90000"/>
              <a:buFont typeface="Arial"/>
              <a:buChar char="•"/>
              <a:defRPr sz="2667"/>
            </a:lvl2pPr>
            <a:lvl3pPr marL="914377" indent="-304792">
              <a:buSzPct val="90000"/>
              <a:buFont typeface="Courier New"/>
              <a:buChar char="o"/>
              <a:defRPr sz="2667"/>
            </a:lvl3pPr>
            <a:lvl4pPr marL="1371566" indent="-304792">
              <a:buSzPct val="90000"/>
              <a:buFont typeface="Arial"/>
              <a:buChar char="•"/>
              <a:defRPr sz="2667"/>
            </a:lvl4pPr>
            <a:lvl5pPr marL="1913419" indent="-321725">
              <a:buSzPct val="90000"/>
              <a:buFont typeface="Courier New"/>
              <a:buChar char="o"/>
              <a:tabLst/>
              <a:defRPr sz="26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1"/>
          </p:nvPr>
        </p:nvSpPr>
        <p:spPr/>
        <p:txBody>
          <a:bodyPr/>
          <a:lstStyle>
            <a:lvl1pPr>
              <a:defRPr b="0" i="0">
                <a:solidFill>
                  <a:srgbClr val="FFFFFF"/>
                </a:solidFill>
                <a:latin typeface="Arial"/>
                <a:cs typeface="Arial"/>
              </a:defRPr>
            </a:lvl1pPr>
          </a:lstStyle>
          <a:p>
            <a:fld id="{F8C12AA3-6E81-C746-8BB2-6661939CBDDC}" type="slidenum">
              <a:rPr lang="en-US" smtClean="0"/>
              <a:pPr/>
              <a:t>‹#›</a:t>
            </a:fld>
            <a:endParaRPr lang="en-US"/>
          </a:p>
        </p:txBody>
      </p:sp>
      <p:sp>
        <p:nvSpPr>
          <p:cNvPr id="4" name="Footer Placeholder 3"/>
          <p:cNvSpPr>
            <a:spLocks noGrp="1"/>
          </p:cNvSpPr>
          <p:nvPr>
            <p:ph type="ftr" sz="quarter" idx="12"/>
          </p:nvPr>
        </p:nvSpPr>
        <p:spPr/>
        <p:txBody>
          <a:bodyPr/>
          <a:lstStyle>
            <a:lvl1pPr>
              <a:defRPr b="0" i="0">
                <a:solidFill>
                  <a:srgbClr val="FFFFFF"/>
                </a:solidFill>
                <a:latin typeface="Arial"/>
                <a:cs typeface="Arial"/>
              </a:defRPr>
            </a:lvl1pPr>
          </a:lstStyle>
          <a:p>
            <a:endParaRPr lang="en-US"/>
          </a:p>
        </p:txBody>
      </p:sp>
      <p:sp>
        <p:nvSpPr>
          <p:cNvPr id="8" name="Text Placeholder 7"/>
          <p:cNvSpPr>
            <a:spLocks noGrp="1"/>
          </p:cNvSpPr>
          <p:nvPr>
            <p:ph type="body" sz="quarter" idx="13"/>
          </p:nvPr>
        </p:nvSpPr>
        <p:spPr>
          <a:xfrm>
            <a:off x="342693" y="1408814"/>
            <a:ext cx="5058833" cy="4180417"/>
          </a:xfrm>
        </p:spPr>
        <p:txBody>
          <a:bodyPr anchor="ctr">
            <a:normAutofit/>
          </a:bodyPr>
          <a:lstStyle>
            <a:lvl1pPr marL="0" indent="0" algn="l">
              <a:lnSpc>
                <a:spcPct val="120000"/>
              </a:lnSpc>
              <a:spcBef>
                <a:spcPts val="0"/>
              </a:spcBef>
              <a:spcAft>
                <a:spcPts val="1067"/>
              </a:spcAft>
              <a:buNone/>
              <a:defRPr sz="2667" b="0" i="0" baseline="0">
                <a:latin typeface="Arial"/>
                <a:cs typeface="Arial"/>
              </a:defRPr>
            </a:lvl1pPr>
            <a:lvl2pPr marL="448722" indent="0">
              <a:buNone/>
              <a:defRPr/>
            </a:lvl2pPr>
            <a:lvl3pPr marL="994808" indent="0">
              <a:buNone/>
              <a:defRPr/>
            </a:lvl3pPr>
            <a:lvl4pPr marL="1509146" indent="0">
              <a:buNone/>
              <a:defRPr/>
            </a:lvl4pPr>
            <a:lvl5pPr marL="2055233" indent="0">
              <a:buNone/>
              <a:defRPr/>
            </a:lvl5pPr>
          </a:lstStyle>
          <a:p>
            <a:pPr lvl="0"/>
            <a:r>
              <a:rPr lang="en-US"/>
              <a:t>Edit Master text styles</a:t>
            </a:r>
          </a:p>
        </p:txBody>
      </p:sp>
      <p:sp>
        <p:nvSpPr>
          <p:cNvPr id="6" name="Text Placeholder 5"/>
          <p:cNvSpPr>
            <a:spLocks noGrp="1"/>
          </p:cNvSpPr>
          <p:nvPr>
            <p:ph type="body" sz="quarter" idx="14"/>
          </p:nvPr>
        </p:nvSpPr>
        <p:spPr>
          <a:xfrm>
            <a:off x="463297" y="-41636"/>
            <a:ext cx="10145183" cy="626533"/>
          </a:xfrm>
        </p:spPr>
        <p:txBody>
          <a:bodyPr lIns="0" tIns="0" rIns="0" bIns="0" anchor="b">
            <a:normAutofit/>
          </a:bodyPr>
          <a:lstStyle>
            <a:lvl1pPr marL="0" indent="0">
              <a:buNone/>
              <a:defRPr sz="2133" b="1" cap="all">
                <a:solidFill>
                  <a:srgbClr val="000000"/>
                </a:solidFill>
              </a:defRPr>
            </a:lvl1pPr>
            <a:lvl2pPr marL="448722" indent="0">
              <a:buNone/>
              <a:defRPr/>
            </a:lvl2pPr>
            <a:lvl3pPr marL="994808" indent="0">
              <a:buNone/>
              <a:defRPr/>
            </a:lvl3pPr>
            <a:lvl4pPr marL="1509146" indent="0">
              <a:buNone/>
              <a:defRPr/>
            </a:lvl4pPr>
            <a:lvl5pPr marL="2055233" indent="0">
              <a:buNone/>
              <a:defRPr/>
            </a:lvl5pPr>
          </a:lstStyle>
          <a:p>
            <a:pPr lvl="0"/>
            <a:r>
              <a:rPr lang="en-US"/>
              <a:t>Edit Master text styles</a:t>
            </a:r>
          </a:p>
        </p:txBody>
      </p:sp>
      <p:sp>
        <p:nvSpPr>
          <p:cNvPr id="12" name="Rectangle 11"/>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a:latin typeface="Arial"/>
              </a:rPr>
              <a:t>CONTENT PAGE WITH EYEBROW &amp; IMAGE RIGHT</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849" y="6203123"/>
            <a:ext cx="546111" cy="523356"/>
          </a:xfrm>
          <a:prstGeom prst="rect">
            <a:avLst/>
          </a:prstGeom>
        </p:spPr>
      </p:pic>
      <p:sp>
        <p:nvSpPr>
          <p:cNvPr id="11" name="Rectangle 10">
            <a:extLst>
              <a:ext uri="{FF2B5EF4-FFF2-40B4-BE49-F238E27FC236}">
                <a16:creationId xmlns:a16="http://schemas.microsoft.com/office/drawing/2014/main" id="{F97183AA-3CBC-4887-B0B2-E0203C431210}"/>
              </a:ext>
            </a:extLst>
          </p:cNvPr>
          <p:cNvSpPr/>
          <p:nvPr userDrawn="1"/>
        </p:nvSpPr>
        <p:spPr>
          <a:xfrm>
            <a:off x="8723423" y="6176657"/>
            <a:ext cx="2617973" cy="576289"/>
          </a:xfrm>
          <a:prstGeom prst="rect">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solidFill>
                  <a:schemeClr val="tx2"/>
                </a:solidFill>
                <a:effectLst/>
                <a:latin typeface="Arial" panose="020B0604020202020204" pitchFamily="34" charset="0"/>
                <a:cs typeface="Arial" panose="020B0604020202020204" pitchFamily="34" charset="0"/>
              </a:rPr>
              <a:t>Draft</a:t>
            </a:r>
          </a:p>
        </p:txBody>
      </p:sp>
    </p:spTree>
    <p:extLst>
      <p:ext uri="{BB962C8B-B14F-4D97-AF65-F5344CB8AC3E}">
        <p14:creationId xmlns:p14="http://schemas.microsoft.com/office/powerpoint/2010/main" val="11781135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ntent page image right">
    <p:spTree>
      <p:nvGrpSpPr>
        <p:cNvPr id="1" name=""/>
        <p:cNvGrpSpPr/>
        <p:nvPr/>
      </p:nvGrpSpPr>
      <p:grpSpPr>
        <a:xfrm>
          <a:off x="0" y="0"/>
          <a:ext cx="0" cy="0"/>
          <a:chOff x="0" y="0"/>
          <a:chExt cx="0" cy="0"/>
        </a:xfrm>
      </p:grpSpPr>
      <p:sp>
        <p:nvSpPr>
          <p:cNvPr id="10" name="Rectangle 9"/>
          <p:cNvSpPr/>
          <p:nvPr userDrawn="1"/>
        </p:nvSpPr>
        <p:spPr>
          <a:xfrm>
            <a:off x="2" y="6070601"/>
            <a:ext cx="12192001" cy="803468"/>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lvl="0" algn="ctr"/>
            <a:endParaRPr lang="en-US" sz="2400">
              <a:latin typeface="Arial"/>
            </a:endParaRPr>
          </a:p>
        </p:txBody>
      </p:sp>
      <p:sp>
        <p:nvSpPr>
          <p:cNvPr id="2" name="Title 1"/>
          <p:cNvSpPr>
            <a:spLocks noGrp="1"/>
          </p:cNvSpPr>
          <p:nvPr>
            <p:ph type="title"/>
          </p:nvPr>
        </p:nvSpPr>
        <p:spPr/>
        <p:txBody>
          <a:bodyPr/>
          <a:lstStyle>
            <a:lvl1pPr>
              <a:defRPr>
                <a:solidFill>
                  <a:srgbClr val="000000"/>
                </a:solidFill>
              </a:defRPr>
            </a:lvl1pPr>
          </a:lstStyle>
          <a:p>
            <a:r>
              <a:rPr lang="en-US"/>
              <a:t>Click to edit Master title style</a:t>
            </a:r>
          </a:p>
        </p:txBody>
      </p:sp>
      <p:sp>
        <p:nvSpPr>
          <p:cNvPr id="3" name="Content Placeholder 2"/>
          <p:cNvSpPr>
            <a:spLocks noGrp="1"/>
          </p:cNvSpPr>
          <p:nvPr>
            <p:ph idx="1"/>
          </p:nvPr>
        </p:nvSpPr>
        <p:spPr>
          <a:xfrm>
            <a:off x="5413249" y="1408813"/>
            <a:ext cx="6354972" cy="4162464"/>
          </a:xfrm>
          <a:prstGeom prst="rect">
            <a:avLst/>
          </a:prstGeom>
        </p:spPr>
        <p:txBody>
          <a:bodyPr/>
          <a:lstStyle>
            <a:lvl1pPr marL="0" indent="0">
              <a:buSzPct val="90000"/>
              <a:buFont typeface="Arial"/>
              <a:buNone/>
              <a:defRPr sz="2667" b="0" i="0">
                <a:latin typeface="Arial"/>
              </a:defRPr>
            </a:lvl1pPr>
            <a:lvl2pPr marL="457189" indent="-304792">
              <a:spcBef>
                <a:spcPts val="0"/>
              </a:spcBef>
              <a:buSzPct val="90000"/>
              <a:buFont typeface="Arial"/>
              <a:buChar char="•"/>
              <a:defRPr sz="2667"/>
            </a:lvl2pPr>
            <a:lvl3pPr marL="914377" indent="-304792">
              <a:buSzPct val="90000"/>
              <a:buFont typeface="Courier New"/>
              <a:buChar char="o"/>
              <a:defRPr sz="2667"/>
            </a:lvl3pPr>
            <a:lvl4pPr marL="1371566" indent="-304792">
              <a:buSzPct val="90000"/>
              <a:buFont typeface="Arial"/>
              <a:buChar char="•"/>
              <a:defRPr sz="2667"/>
            </a:lvl4pPr>
            <a:lvl5pPr marL="1913419" indent="-321725">
              <a:buSzPct val="90000"/>
              <a:buFont typeface="Courier New"/>
              <a:buChar char="o"/>
              <a:tabLst/>
              <a:defRPr sz="26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1"/>
          </p:nvPr>
        </p:nvSpPr>
        <p:spPr/>
        <p:txBody>
          <a:bodyPr/>
          <a:lstStyle>
            <a:lvl1pPr>
              <a:defRPr b="0" i="0">
                <a:solidFill>
                  <a:srgbClr val="FFFFFF"/>
                </a:solidFill>
                <a:latin typeface="Arial"/>
                <a:cs typeface="Arial"/>
              </a:defRPr>
            </a:lvl1pPr>
          </a:lstStyle>
          <a:p>
            <a:fld id="{F8C12AA3-6E81-C746-8BB2-6661939CBDDC}" type="slidenum">
              <a:rPr lang="en-US" smtClean="0"/>
              <a:pPr/>
              <a:t>‹#›</a:t>
            </a:fld>
            <a:endParaRPr lang="en-US"/>
          </a:p>
        </p:txBody>
      </p:sp>
      <p:sp>
        <p:nvSpPr>
          <p:cNvPr id="8" name="Text Placeholder 7"/>
          <p:cNvSpPr>
            <a:spLocks noGrp="1"/>
          </p:cNvSpPr>
          <p:nvPr>
            <p:ph type="body" sz="quarter" idx="13"/>
          </p:nvPr>
        </p:nvSpPr>
        <p:spPr>
          <a:xfrm>
            <a:off x="342693" y="1408814"/>
            <a:ext cx="5058833" cy="4180417"/>
          </a:xfrm>
        </p:spPr>
        <p:txBody>
          <a:bodyPr anchor="ctr">
            <a:normAutofit/>
          </a:bodyPr>
          <a:lstStyle>
            <a:lvl1pPr marL="0" indent="0" algn="l">
              <a:lnSpc>
                <a:spcPct val="120000"/>
              </a:lnSpc>
              <a:spcBef>
                <a:spcPts val="0"/>
              </a:spcBef>
              <a:spcAft>
                <a:spcPts val="1067"/>
              </a:spcAft>
              <a:buNone/>
              <a:defRPr sz="2667" b="0" i="0" baseline="0">
                <a:latin typeface="Arial"/>
                <a:cs typeface="Arial"/>
              </a:defRPr>
            </a:lvl1pPr>
            <a:lvl2pPr marL="448722" indent="0">
              <a:buNone/>
              <a:defRPr/>
            </a:lvl2pPr>
            <a:lvl3pPr marL="994808" indent="0">
              <a:buNone/>
              <a:defRPr/>
            </a:lvl3pPr>
            <a:lvl4pPr marL="1509146" indent="0">
              <a:buNone/>
              <a:defRPr/>
            </a:lvl4pPr>
            <a:lvl5pPr marL="2055233" indent="0">
              <a:buNone/>
              <a:defRPr/>
            </a:lvl5pPr>
          </a:lstStyle>
          <a:p>
            <a:pPr lvl="0"/>
            <a:r>
              <a:rPr lang="en-US"/>
              <a:t>Edit Master text styles</a:t>
            </a:r>
          </a:p>
        </p:txBody>
      </p:sp>
      <p:sp>
        <p:nvSpPr>
          <p:cNvPr id="9" name="Rectangle 8"/>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a:latin typeface="Arial"/>
              </a:rPr>
              <a:t>CONTENT PAGE IMAGE RIGHT</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849" y="6203123"/>
            <a:ext cx="546111" cy="523356"/>
          </a:xfrm>
          <a:prstGeom prst="rect">
            <a:avLst/>
          </a:prstGeom>
        </p:spPr>
      </p:pic>
      <p:sp>
        <p:nvSpPr>
          <p:cNvPr id="11" name="Footer Placeholder 4"/>
          <p:cNvSpPr>
            <a:spLocks noGrp="1"/>
          </p:cNvSpPr>
          <p:nvPr>
            <p:ph type="ftr" sz="quarter" idx="12"/>
          </p:nvPr>
        </p:nvSpPr>
        <p:spPr>
          <a:xfrm>
            <a:off x="942453" y="6360027"/>
            <a:ext cx="7083947" cy="209549"/>
          </a:xfrm>
        </p:spPr>
        <p:txBody>
          <a:bodyPr/>
          <a:lstStyle/>
          <a:p>
            <a:endParaRPr lang="en-US">
              <a:solidFill>
                <a:srgbClr val="FFFFFF"/>
              </a:solidFill>
              <a:latin typeface="Arial"/>
              <a:cs typeface="Arial"/>
            </a:endParaRPr>
          </a:p>
        </p:txBody>
      </p:sp>
      <p:sp>
        <p:nvSpPr>
          <p:cNvPr id="12" name="Rectangle 11">
            <a:extLst>
              <a:ext uri="{FF2B5EF4-FFF2-40B4-BE49-F238E27FC236}">
                <a16:creationId xmlns:a16="http://schemas.microsoft.com/office/drawing/2014/main" id="{43C6F1C0-75BB-407D-967B-CF748226BF4D}"/>
              </a:ext>
            </a:extLst>
          </p:cNvPr>
          <p:cNvSpPr/>
          <p:nvPr userDrawn="1"/>
        </p:nvSpPr>
        <p:spPr>
          <a:xfrm>
            <a:off x="8723423" y="6176657"/>
            <a:ext cx="2617973" cy="576289"/>
          </a:xfrm>
          <a:prstGeom prst="rect">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solidFill>
                  <a:schemeClr val="tx2"/>
                </a:solidFill>
                <a:effectLst/>
                <a:latin typeface="Arial" panose="020B0604020202020204" pitchFamily="34" charset="0"/>
                <a:cs typeface="Arial" panose="020B0604020202020204" pitchFamily="34" charset="0"/>
              </a:rPr>
              <a:t>Draft</a:t>
            </a:r>
          </a:p>
        </p:txBody>
      </p:sp>
    </p:spTree>
    <p:extLst>
      <p:ext uri="{BB962C8B-B14F-4D97-AF65-F5344CB8AC3E}">
        <p14:creationId xmlns:p14="http://schemas.microsoft.com/office/powerpoint/2010/main" val="13323809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lvl1pPr>
              <a:defRPr b="0" i="0">
                <a:solidFill>
                  <a:srgbClr val="FFFFFF"/>
                </a:solidFill>
                <a:latin typeface="Arial"/>
                <a:cs typeface="Arial"/>
              </a:defRPr>
            </a:lvl1pPr>
          </a:lstStyle>
          <a:p>
            <a:fld id="{F8C12AA3-6E81-C746-8BB2-6661939CBDDC}" type="slidenum">
              <a:rPr lang="en-US" smtClean="0"/>
              <a:pPr/>
              <a:t>‹#›</a:t>
            </a:fld>
            <a:endParaRPr lang="en-US"/>
          </a:p>
        </p:txBody>
      </p:sp>
      <p:sp>
        <p:nvSpPr>
          <p:cNvPr id="9" name="Rectangle 8"/>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a:latin typeface="Arial"/>
              </a:rPr>
              <a:t>BLANK</a:t>
            </a:r>
          </a:p>
        </p:txBody>
      </p:sp>
      <p:sp>
        <p:nvSpPr>
          <p:cNvPr id="4" name="Rectangle 3">
            <a:extLst>
              <a:ext uri="{FF2B5EF4-FFF2-40B4-BE49-F238E27FC236}">
                <a16:creationId xmlns:a16="http://schemas.microsoft.com/office/drawing/2014/main" id="{F5164F96-AF21-44E5-96B0-CB41F2464FFB}"/>
              </a:ext>
            </a:extLst>
          </p:cNvPr>
          <p:cNvSpPr/>
          <p:nvPr userDrawn="1"/>
        </p:nvSpPr>
        <p:spPr>
          <a:xfrm>
            <a:off x="8723423" y="6176657"/>
            <a:ext cx="2617973" cy="576289"/>
          </a:xfrm>
          <a:prstGeom prst="rect">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solidFill>
                  <a:schemeClr val="tx2"/>
                </a:solidFill>
                <a:effectLst/>
                <a:latin typeface="Arial" panose="020B0604020202020204" pitchFamily="34" charset="0"/>
                <a:cs typeface="Arial" panose="020B0604020202020204" pitchFamily="34" charset="0"/>
              </a:rPr>
              <a:t>Draft</a:t>
            </a:r>
          </a:p>
        </p:txBody>
      </p:sp>
    </p:spTree>
    <p:extLst>
      <p:ext uri="{BB962C8B-B14F-4D97-AF65-F5344CB8AC3E}">
        <p14:creationId xmlns:p14="http://schemas.microsoft.com/office/powerpoint/2010/main" val="8780406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ontent page with image left">
    <p:spTree>
      <p:nvGrpSpPr>
        <p:cNvPr id="1" name=""/>
        <p:cNvGrpSpPr/>
        <p:nvPr/>
      </p:nvGrpSpPr>
      <p:grpSpPr>
        <a:xfrm>
          <a:off x="0" y="0"/>
          <a:ext cx="0" cy="0"/>
          <a:chOff x="0" y="0"/>
          <a:chExt cx="0" cy="0"/>
        </a:xfrm>
      </p:grpSpPr>
      <p:sp>
        <p:nvSpPr>
          <p:cNvPr id="10" name="Rectangle 9"/>
          <p:cNvSpPr/>
          <p:nvPr userDrawn="1"/>
        </p:nvSpPr>
        <p:spPr>
          <a:xfrm>
            <a:off x="2" y="6070601"/>
            <a:ext cx="12192001" cy="803468"/>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lvl="0" algn="ctr"/>
            <a:endParaRPr lang="en-US" sz="2400">
              <a:latin typeface="Arial"/>
            </a:endParaRPr>
          </a:p>
        </p:txBody>
      </p:sp>
      <p:sp>
        <p:nvSpPr>
          <p:cNvPr id="2" name="Title 1"/>
          <p:cNvSpPr>
            <a:spLocks noGrp="1"/>
          </p:cNvSpPr>
          <p:nvPr>
            <p:ph type="title"/>
          </p:nvPr>
        </p:nvSpPr>
        <p:spPr/>
        <p:txBody>
          <a:bodyPr/>
          <a:lstStyle>
            <a:lvl1pPr>
              <a:defRPr>
                <a:solidFill>
                  <a:srgbClr val="000000"/>
                </a:solidFill>
              </a:defRPr>
            </a:lvl1pPr>
          </a:lstStyle>
          <a:p>
            <a:r>
              <a:rPr lang="en-US"/>
              <a:t>Click to edit Master title style</a:t>
            </a:r>
          </a:p>
        </p:txBody>
      </p:sp>
      <p:sp>
        <p:nvSpPr>
          <p:cNvPr id="3" name="Content Placeholder 2"/>
          <p:cNvSpPr>
            <a:spLocks noGrp="1"/>
          </p:cNvSpPr>
          <p:nvPr>
            <p:ph idx="1"/>
          </p:nvPr>
        </p:nvSpPr>
        <p:spPr>
          <a:xfrm>
            <a:off x="358441" y="1408813"/>
            <a:ext cx="6354972" cy="4162464"/>
          </a:xfrm>
          <a:prstGeom prst="rect">
            <a:avLst/>
          </a:prstGeom>
        </p:spPr>
        <p:txBody>
          <a:bodyPr/>
          <a:lstStyle>
            <a:lvl1pPr marL="0" indent="0">
              <a:buSzPct val="90000"/>
              <a:buFont typeface="Arial"/>
              <a:buNone/>
              <a:defRPr sz="2667" b="0" i="0">
                <a:latin typeface="Arial"/>
              </a:defRPr>
            </a:lvl1pPr>
            <a:lvl2pPr marL="457189" indent="-304792">
              <a:spcBef>
                <a:spcPts val="0"/>
              </a:spcBef>
              <a:buSzPct val="90000"/>
              <a:buFont typeface="Arial"/>
              <a:buChar char="•"/>
              <a:defRPr sz="2667"/>
            </a:lvl2pPr>
            <a:lvl3pPr marL="914377" indent="-304792">
              <a:buSzPct val="90000"/>
              <a:buFont typeface="Courier New"/>
              <a:buChar char="o"/>
              <a:defRPr sz="2667"/>
            </a:lvl3pPr>
            <a:lvl4pPr marL="1371566" indent="-304792">
              <a:buSzPct val="90000"/>
              <a:buFont typeface="Arial"/>
              <a:buChar char="•"/>
              <a:defRPr sz="2667"/>
            </a:lvl4pPr>
            <a:lvl5pPr marL="1913419" indent="-321725">
              <a:buSzPct val="90000"/>
              <a:buFont typeface="Courier New"/>
              <a:buChar char="o"/>
              <a:tabLst/>
              <a:defRPr sz="26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1"/>
          </p:nvPr>
        </p:nvSpPr>
        <p:spPr/>
        <p:txBody>
          <a:bodyPr/>
          <a:lstStyle>
            <a:lvl1pPr>
              <a:defRPr b="0" i="0">
                <a:solidFill>
                  <a:srgbClr val="FFFFFF"/>
                </a:solidFill>
                <a:latin typeface="Arial"/>
                <a:cs typeface="Arial"/>
              </a:defRPr>
            </a:lvl1pPr>
          </a:lstStyle>
          <a:p>
            <a:fld id="{F8C12AA3-6E81-C746-8BB2-6661939CBDDC}" type="slidenum">
              <a:rPr lang="en-US" smtClean="0"/>
              <a:pPr/>
              <a:t>‹#›</a:t>
            </a:fld>
            <a:endParaRPr lang="en-US"/>
          </a:p>
        </p:txBody>
      </p:sp>
      <p:sp>
        <p:nvSpPr>
          <p:cNvPr id="8" name="Text Placeholder 7"/>
          <p:cNvSpPr>
            <a:spLocks noGrp="1"/>
          </p:cNvSpPr>
          <p:nvPr>
            <p:ph type="body" sz="quarter" idx="13"/>
          </p:nvPr>
        </p:nvSpPr>
        <p:spPr>
          <a:xfrm>
            <a:off x="6713413" y="1408814"/>
            <a:ext cx="5058833" cy="4180417"/>
          </a:xfrm>
        </p:spPr>
        <p:txBody>
          <a:bodyPr anchor="ctr">
            <a:normAutofit/>
          </a:bodyPr>
          <a:lstStyle>
            <a:lvl1pPr marL="0" indent="0" algn="l">
              <a:lnSpc>
                <a:spcPct val="120000"/>
              </a:lnSpc>
              <a:spcBef>
                <a:spcPts val="0"/>
              </a:spcBef>
              <a:spcAft>
                <a:spcPts val="1067"/>
              </a:spcAft>
              <a:buNone/>
              <a:defRPr sz="2667" b="0" i="0" baseline="0">
                <a:latin typeface="Arial"/>
                <a:cs typeface="Arial"/>
              </a:defRPr>
            </a:lvl1pPr>
            <a:lvl2pPr marL="448722" indent="0">
              <a:buNone/>
              <a:defRPr/>
            </a:lvl2pPr>
            <a:lvl3pPr marL="994808" indent="0">
              <a:buNone/>
              <a:defRPr/>
            </a:lvl3pPr>
            <a:lvl4pPr marL="1509146" indent="0">
              <a:buNone/>
              <a:defRPr/>
            </a:lvl4pPr>
            <a:lvl5pPr marL="2055233" indent="0">
              <a:buNone/>
              <a:defRPr/>
            </a:lvl5pPr>
          </a:lstStyle>
          <a:p>
            <a:pPr lvl="0"/>
            <a:r>
              <a:rPr lang="en-US"/>
              <a:t>Edit Master text styles</a:t>
            </a:r>
          </a:p>
        </p:txBody>
      </p:sp>
      <p:sp>
        <p:nvSpPr>
          <p:cNvPr id="9" name="Rectangle 8"/>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a:latin typeface="Arial"/>
              </a:rPr>
              <a:t>CONTENT PAGE WITH TEXT</a:t>
            </a:r>
            <a:r>
              <a:rPr lang="en-US" sz="2400" baseline="0">
                <a:latin typeface="Arial"/>
              </a:rPr>
              <a:t> &amp;</a:t>
            </a:r>
            <a:r>
              <a:rPr lang="en-US" sz="2400">
                <a:latin typeface="Arial"/>
              </a:rPr>
              <a:t> IMAGE LEFT</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849" y="6203123"/>
            <a:ext cx="546111" cy="523356"/>
          </a:xfrm>
          <a:prstGeom prst="rect">
            <a:avLst/>
          </a:prstGeom>
        </p:spPr>
      </p:pic>
      <p:sp>
        <p:nvSpPr>
          <p:cNvPr id="12" name="Footer Placeholder 4"/>
          <p:cNvSpPr>
            <a:spLocks noGrp="1"/>
          </p:cNvSpPr>
          <p:nvPr>
            <p:ph type="ftr" sz="quarter" idx="12"/>
          </p:nvPr>
        </p:nvSpPr>
        <p:spPr>
          <a:xfrm>
            <a:off x="942453" y="6360027"/>
            <a:ext cx="7083947" cy="209549"/>
          </a:xfrm>
        </p:spPr>
        <p:txBody>
          <a:bodyPr/>
          <a:lstStyle/>
          <a:p>
            <a:endParaRPr lang="en-US">
              <a:solidFill>
                <a:srgbClr val="FFFFFF"/>
              </a:solidFill>
              <a:latin typeface="Arial"/>
              <a:cs typeface="Arial"/>
            </a:endParaRPr>
          </a:p>
        </p:txBody>
      </p:sp>
      <p:sp>
        <p:nvSpPr>
          <p:cNvPr id="13" name="Rectangle 12">
            <a:extLst>
              <a:ext uri="{FF2B5EF4-FFF2-40B4-BE49-F238E27FC236}">
                <a16:creationId xmlns:a16="http://schemas.microsoft.com/office/drawing/2014/main" id="{4D927462-14E4-4DFF-AC44-525639DC4AC0}"/>
              </a:ext>
            </a:extLst>
          </p:cNvPr>
          <p:cNvSpPr/>
          <p:nvPr userDrawn="1"/>
        </p:nvSpPr>
        <p:spPr>
          <a:xfrm>
            <a:off x="8723423" y="6176657"/>
            <a:ext cx="2617973" cy="576289"/>
          </a:xfrm>
          <a:prstGeom prst="rect">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solidFill>
                  <a:schemeClr val="tx2"/>
                </a:solidFill>
                <a:effectLst/>
                <a:latin typeface="Arial" panose="020B0604020202020204" pitchFamily="34" charset="0"/>
                <a:cs typeface="Arial" panose="020B0604020202020204" pitchFamily="34" charset="0"/>
              </a:rPr>
              <a:t>Draft</a:t>
            </a:r>
          </a:p>
        </p:txBody>
      </p:sp>
    </p:spTree>
    <p:extLst>
      <p:ext uri="{BB962C8B-B14F-4D97-AF65-F5344CB8AC3E}">
        <p14:creationId xmlns:p14="http://schemas.microsoft.com/office/powerpoint/2010/main" val="23163185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Extra vertical space">
    <p:spTree>
      <p:nvGrpSpPr>
        <p:cNvPr id="1" name=""/>
        <p:cNvGrpSpPr/>
        <p:nvPr/>
      </p:nvGrpSpPr>
      <p:grpSpPr>
        <a:xfrm>
          <a:off x="0" y="0"/>
          <a:ext cx="0" cy="0"/>
          <a:chOff x="0" y="0"/>
          <a:chExt cx="0" cy="0"/>
        </a:xfrm>
      </p:grpSpPr>
      <p:sp>
        <p:nvSpPr>
          <p:cNvPr id="14" name="Rectangle 13"/>
          <p:cNvSpPr/>
          <p:nvPr userDrawn="1"/>
        </p:nvSpPr>
        <p:spPr>
          <a:xfrm>
            <a:off x="-110065" y="-8373"/>
            <a:ext cx="12557760" cy="207264"/>
          </a:xfrm>
          <a:prstGeom prst="rect">
            <a:avLst/>
          </a:prstGeom>
          <a:gradFill flip="none" rotWithShape="1">
            <a:gsLst>
              <a:gs pos="26000">
                <a:schemeClr val="tx2"/>
              </a:gs>
              <a:gs pos="100000">
                <a:srgbClr val="008745"/>
              </a:gs>
              <a:gs pos="0">
                <a:srgbClr val="008745"/>
              </a:gs>
              <a:gs pos="71000">
                <a:schemeClr val="tx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lvl="0" algn="ctr"/>
            <a:endParaRPr lang="en-US" sz="2400">
              <a:latin typeface="Arial"/>
            </a:endParaRPr>
          </a:p>
        </p:txBody>
      </p:sp>
      <p:sp>
        <p:nvSpPr>
          <p:cNvPr id="2" name="Title 1"/>
          <p:cNvSpPr>
            <a:spLocks noGrp="1"/>
          </p:cNvSpPr>
          <p:nvPr>
            <p:ph type="title"/>
          </p:nvPr>
        </p:nvSpPr>
        <p:spPr>
          <a:xfrm>
            <a:off x="463296" y="256033"/>
            <a:ext cx="7777013" cy="954793"/>
          </a:xfrm>
        </p:spPr>
        <p:txBody>
          <a:bodyPr/>
          <a:lstStyle>
            <a:lvl1pPr>
              <a:defRPr>
                <a:solidFill>
                  <a:srgbClr val="000000"/>
                </a:solidFill>
              </a:defRPr>
            </a:lvl1pPr>
          </a:lstStyle>
          <a:p>
            <a:r>
              <a:rPr lang="en-US"/>
              <a:t>Click to edit Master title style</a:t>
            </a:r>
          </a:p>
        </p:txBody>
      </p:sp>
      <p:sp>
        <p:nvSpPr>
          <p:cNvPr id="4" name="Footer Placeholder 3"/>
          <p:cNvSpPr>
            <a:spLocks noGrp="1"/>
          </p:cNvSpPr>
          <p:nvPr>
            <p:ph type="ftr" sz="quarter" idx="12"/>
          </p:nvPr>
        </p:nvSpPr>
        <p:spPr>
          <a:xfrm>
            <a:off x="938784" y="6360027"/>
            <a:ext cx="7083947" cy="209549"/>
          </a:xfrm>
        </p:spPr>
        <p:txBody>
          <a:bodyPr/>
          <a:lstStyle/>
          <a:p>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7397" y="6189216"/>
            <a:ext cx="548640" cy="548640"/>
          </a:xfrm>
          <a:prstGeom prst="rect">
            <a:avLst/>
          </a:prstGeom>
        </p:spPr>
      </p:pic>
      <p:sp>
        <p:nvSpPr>
          <p:cNvPr id="9" name="Rectangle 8"/>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a:latin typeface="Arial"/>
              </a:rPr>
              <a:t>EXTRA VERTICAL SPACE</a:t>
            </a:r>
          </a:p>
        </p:txBody>
      </p:sp>
      <p:sp>
        <p:nvSpPr>
          <p:cNvPr id="6" name="Content Placeholder 5"/>
          <p:cNvSpPr>
            <a:spLocks noGrp="1"/>
          </p:cNvSpPr>
          <p:nvPr>
            <p:ph sz="quarter" idx="13"/>
          </p:nvPr>
        </p:nvSpPr>
        <p:spPr>
          <a:xfrm>
            <a:off x="338667" y="1210733"/>
            <a:ext cx="11563349" cy="4851400"/>
          </a:xfrm>
        </p:spPr>
        <p:txBody>
          <a:bodyPr>
            <a:normAutofit/>
          </a:bodyPr>
          <a:lstStyle>
            <a:lvl1pPr>
              <a:defRPr sz="2667"/>
            </a:lvl1pPr>
            <a:lvl2pPr marL="761981" indent="-313259">
              <a:defRPr sz="2667"/>
            </a:lvl2pPr>
            <a:lvl3pPr>
              <a:defRPr sz="2667"/>
            </a:lvl3pPr>
            <a:lvl4pPr>
              <a:defRPr sz="2667"/>
            </a:lvl4pPr>
            <a:lvl5pPr>
              <a:defRPr sz="26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02375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Content Page Bottom Green Bar">
    <p:spTree>
      <p:nvGrpSpPr>
        <p:cNvPr id="1" name=""/>
        <p:cNvGrpSpPr/>
        <p:nvPr/>
      </p:nvGrpSpPr>
      <p:grpSpPr>
        <a:xfrm>
          <a:off x="0" y="0"/>
          <a:ext cx="0" cy="0"/>
          <a:chOff x="0" y="0"/>
          <a:chExt cx="0" cy="0"/>
        </a:xfrm>
      </p:grpSpPr>
      <p:sp>
        <p:nvSpPr>
          <p:cNvPr id="5" name="Rectangle 4"/>
          <p:cNvSpPr/>
          <p:nvPr userDrawn="1"/>
        </p:nvSpPr>
        <p:spPr>
          <a:xfrm>
            <a:off x="2" y="6070601"/>
            <a:ext cx="12192001" cy="803468"/>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lvl="0" algn="ctr"/>
            <a:endParaRPr lang="en-US" sz="2400">
              <a:latin typeface="Arial"/>
            </a:endParaRPr>
          </a:p>
        </p:txBody>
      </p:sp>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6" name="Content Placeholder 5"/>
          <p:cNvSpPr>
            <a:spLocks noGrp="1"/>
          </p:cNvSpPr>
          <p:nvPr>
            <p:ph sz="quarter" idx="10"/>
          </p:nvPr>
        </p:nvSpPr>
        <p:spPr>
          <a:xfrm>
            <a:off x="341376" y="1402080"/>
            <a:ext cx="10972800" cy="42418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1"/>
          </p:nvPr>
        </p:nvSpPr>
        <p:spPr/>
        <p:txBody>
          <a:bodyPr/>
          <a:lstStyle>
            <a:lvl1pPr>
              <a:defRPr>
                <a:solidFill>
                  <a:srgbClr val="FFFFFF"/>
                </a:solidFill>
              </a:defRPr>
            </a:lvl1pPr>
          </a:lstStyle>
          <a:p>
            <a:fld id="{990CBC6E-F1C2-1F47-ABA1-B1BBE767C3DA}" type="slidenum">
              <a:rPr lang="en-US" smtClean="0"/>
              <a:pPr/>
              <a:t>‹#›</a:t>
            </a:fld>
            <a:endParaRPr lang="en-US"/>
          </a:p>
        </p:txBody>
      </p:sp>
      <p:sp>
        <p:nvSpPr>
          <p:cNvPr id="4" name="Footer Placeholder 3"/>
          <p:cNvSpPr>
            <a:spLocks noGrp="1"/>
          </p:cNvSpPr>
          <p:nvPr>
            <p:ph type="ftr" sz="quarter" idx="12"/>
          </p:nvPr>
        </p:nvSpPr>
        <p:spPr/>
        <p:txBody>
          <a:bodyPr/>
          <a:lstStyle>
            <a:lvl1pPr>
              <a:defRPr>
                <a:solidFill>
                  <a:schemeClr val="bg1"/>
                </a:solidFill>
              </a:defRPr>
            </a:lvl1pPr>
          </a:lstStyle>
          <a:p>
            <a:endParaRPr lang="en-US"/>
          </a:p>
        </p:txBody>
      </p:sp>
      <p:sp>
        <p:nvSpPr>
          <p:cNvPr id="9" name="Rectangle 8"/>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a:latin typeface="Arial"/>
              </a:rPr>
              <a:t>CONTENT PAGE BOTTOM GREEN BAR</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849" y="6203123"/>
            <a:ext cx="546111" cy="523356"/>
          </a:xfrm>
          <a:prstGeom prst="rect">
            <a:avLst/>
          </a:prstGeom>
        </p:spPr>
      </p:pic>
      <p:sp>
        <p:nvSpPr>
          <p:cNvPr id="10" name="Rectangle 9">
            <a:extLst>
              <a:ext uri="{FF2B5EF4-FFF2-40B4-BE49-F238E27FC236}">
                <a16:creationId xmlns:a16="http://schemas.microsoft.com/office/drawing/2014/main" id="{5C665576-D9D1-4E11-BBEC-F9A9619E0793}"/>
              </a:ext>
            </a:extLst>
          </p:cNvPr>
          <p:cNvSpPr/>
          <p:nvPr userDrawn="1"/>
        </p:nvSpPr>
        <p:spPr>
          <a:xfrm>
            <a:off x="8723423" y="6176657"/>
            <a:ext cx="2617973" cy="576289"/>
          </a:xfrm>
          <a:prstGeom prst="rect">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solidFill>
                  <a:schemeClr val="tx2"/>
                </a:solidFill>
                <a:effectLst/>
                <a:latin typeface="Arial" panose="020B0604020202020204" pitchFamily="34" charset="0"/>
                <a:cs typeface="Arial" panose="020B0604020202020204" pitchFamily="34" charset="0"/>
              </a:rPr>
              <a:t>Draft</a:t>
            </a:r>
          </a:p>
        </p:txBody>
      </p:sp>
    </p:spTree>
    <p:extLst>
      <p:ext uri="{BB962C8B-B14F-4D97-AF65-F5344CB8AC3E}">
        <p14:creationId xmlns:p14="http://schemas.microsoft.com/office/powerpoint/2010/main" val="32163572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Photo Right, 1/2 page bleed">
    <p:spTree>
      <p:nvGrpSpPr>
        <p:cNvPr id="1" name=""/>
        <p:cNvGrpSpPr/>
        <p:nvPr/>
      </p:nvGrpSpPr>
      <p:grpSpPr>
        <a:xfrm>
          <a:off x="0" y="0"/>
          <a:ext cx="0" cy="0"/>
          <a:chOff x="0" y="0"/>
          <a:chExt cx="0" cy="0"/>
        </a:xfrm>
      </p:grpSpPr>
      <p:sp>
        <p:nvSpPr>
          <p:cNvPr id="6" name="Rectangle 5"/>
          <p:cNvSpPr/>
          <p:nvPr userDrawn="1"/>
        </p:nvSpPr>
        <p:spPr>
          <a:xfrm>
            <a:off x="1" y="0"/>
            <a:ext cx="12192003" cy="1524000"/>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400">
              <a:latin typeface="Arial"/>
            </a:endParaRPr>
          </a:p>
        </p:txBody>
      </p:sp>
      <p:sp>
        <p:nvSpPr>
          <p:cNvPr id="8" name="Picture Placeholder 7"/>
          <p:cNvSpPr>
            <a:spLocks noGrp="1"/>
          </p:cNvSpPr>
          <p:nvPr>
            <p:ph type="pic" sz="quarter" idx="10"/>
          </p:nvPr>
        </p:nvSpPr>
        <p:spPr>
          <a:xfrm>
            <a:off x="4870349" y="1525571"/>
            <a:ext cx="7321651" cy="5332429"/>
          </a:xfrm>
          <a:prstGeom prst="rect">
            <a:avLst/>
          </a:prstGeom>
          <a:solidFill>
            <a:schemeClr val="bg1">
              <a:lumMod val="95000"/>
            </a:schemeClr>
          </a:solidFill>
        </p:spPr>
        <p:txBody>
          <a:bodyPr/>
          <a:lstStyle>
            <a:lvl1pPr>
              <a:buSzPct val="100000"/>
              <a:defRPr/>
            </a:lvl1pPr>
          </a:lstStyle>
          <a:p>
            <a:r>
              <a:rPr lang="en-US"/>
              <a:t>Click icon to add picture</a:t>
            </a:r>
          </a:p>
        </p:txBody>
      </p:sp>
      <p:sp>
        <p:nvSpPr>
          <p:cNvPr id="13" name="Content Placeholder 2"/>
          <p:cNvSpPr>
            <a:spLocks noGrp="1"/>
          </p:cNvSpPr>
          <p:nvPr>
            <p:ph sz="half" idx="11"/>
          </p:nvPr>
        </p:nvSpPr>
        <p:spPr>
          <a:xfrm>
            <a:off x="350987" y="1828800"/>
            <a:ext cx="4206499" cy="4730419"/>
          </a:xfrm>
          <a:prstGeom prst="rect">
            <a:avLst/>
          </a:prstGeom>
        </p:spPr>
        <p:txBody>
          <a:bodyPr>
            <a:normAutofit/>
          </a:bodyPr>
          <a:lstStyle>
            <a:lvl1pPr marL="0" indent="0">
              <a:buClrTx/>
              <a:buSzPct val="100000"/>
              <a:buNone/>
              <a:defRPr sz="3200">
                <a:solidFill>
                  <a:schemeClr val="tx1"/>
                </a:solidFill>
              </a:defRPr>
            </a:lvl1pPr>
            <a:lvl2pPr marL="256026" indent="-256026">
              <a:buClrTx/>
              <a:buSzPct val="100000"/>
              <a:buFont typeface="Arial"/>
              <a:buChar char="•"/>
              <a:defRPr sz="3200">
                <a:solidFill>
                  <a:schemeClr val="tx1"/>
                </a:solidFill>
              </a:defRPr>
            </a:lvl2pPr>
            <a:lvl3pPr>
              <a:buClr>
                <a:srgbClr val="006601"/>
              </a:buClr>
              <a:defRPr sz="2133"/>
            </a:lvl3pPr>
            <a:lvl4pPr>
              <a:buClr>
                <a:srgbClr val="006601"/>
              </a:buClr>
              <a:defRPr sz="2133"/>
            </a:lvl4pPr>
            <a:lvl5pPr>
              <a:buClr>
                <a:srgbClr val="006601"/>
              </a:buClr>
              <a:defRPr sz="2133"/>
            </a:lvl5pPr>
            <a:lvl6pPr>
              <a:defRPr sz="2400"/>
            </a:lvl6pPr>
            <a:lvl7pPr>
              <a:defRPr sz="2400"/>
            </a:lvl7pPr>
            <a:lvl8pPr>
              <a:defRPr sz="2400"/>
            </a:lvl8pPr>
            <a:lvl9pPr>
              <a:defRPr sz="2400"/>
            </a:lvl9pPr>
          </a:lstStyle>
          <a:p>
            <a:pPr lvl="0"/>
            <a:r>
              <a:rPr lang="en-US"/>
              <a:t>Edit Master text styles</a:t>
            </a:r>
          </a:p>
          <a:p>
            <a:pPr lvl="1"/>
            <a:r>
              <a:rPr lang="en-US"/>
              <a:t>Second level</a:t>
            </a:r>
          </a:p>
        </p:txBody>
      </p:sp>
      <p:sp>
        <p:nvSpPr>
          <p:cNvPr id="3" name="Slide Number Placeholder 2"/>
          <p:cNvSpPr>
            <a:spLocks noGrp="1"/>
          </p:cNvSpPr>
          <p:nvPr>
            <p:ph type="sldNum" sz="quarter" idx="12"/>
          </p:nvPr>
        </p:nvSpPr>
        <p:spPr/>
        <p:txBody>
          <a:bodyPr/>
          <a:lstStyle>
            <a:lvl1pPr>
              <a:defRPr>
                <a:solidFill>
                  <a:srgbClr val="000000"/>
                </a:solidFill>
              </a:defRPr>
            </a:lvl1pPr>
          </a:lstStyle>
          <a:p>
            <a:fld id="{F8C12AA3-6E81-C746-8BB2-6661939CBDDC}" type="slidenum">
              <a:rPr lang="en-US" smtClean="0"/>
              <a:pPr/>
              <a:t>‹#›</a:t>
            </a:fld>
            <a:endParaRPr lang="en-US"/>
          </a:p>
        </p:txBody>
      </p:sp>
      <p:sp>
        <p:nvSpPr>
          <p:cNvPr id="2" name="Title 1"/>
          <p:cNvSpPr>
            <a:spLocks noGrp="1"/>
          </p:cNvSpPr>
          <p:nvPr>
            <p:ph type="title"/>
          </p:nvPr>
        </p:nvSpPr>
        <p:spPr/>
        <p:txBody>
          <a:bodyPr/>
          <a:lstStyle/>
          <a:p>
            <a:r>
              <a:rPr lang="en-US"/>
              <a:t>Click to edit Master title style</a:t>
            </a:r>
          </a:p>
        </p:txBody>
      </p:sp>
      <p:sp>
        <p:nvSpPr>
          <p:cNvPr id="7" name="Rectangle 6"/>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a:latin typeface="Arial"/>
              </a:rPr>
              <a:t>PHOTO RIGHT, ½-PAGE BLEED</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46179" y="281059"/>
            <a:ext cx="1004659" cy="962797"/>
          </a:xfrm>
          <a:prstGeom prst="rect">
            <a:avLst/>
          </a:prstGeom>
        </p:spPr>
      </p:pic>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69182" y="154060"/>
            <a:ext cx="476997" cy="457123"/>
          </a:xfrm>
          <a:prstGeom prst="rect">
            <a:avLst/>
          </a:prstGeom>
        </p:spPr>
      </p:pic>
      <p:sp>
        <p:nvSpPr>
          <p:cNvPr id="11" name="Rectangle 10">
            <a:extLst>
              <a:ext uri="{FF2B5EF4-FFF2-40B4-BE49-F238E27FC236}">
                <a16:creationId xmlns:a16="http://schemas.microsoft.com/office/drawing/2014/main" id="{1180DE19-0EA1-4188-AF31-FD935F6F82F0}"/>
              </a:ext>
            </a:extLst>
          </p:cNvPr>
          <p:cNvSpPr/>
          <p:nvPr userDrawn="1"/>
        </p:nvSpPr>
        <p:spPr>
          <a:xfrm>
            <a:off x="8723423" y="6176657"/>
            <a:ext cx="2617973" cy="576289"/>
          </a:xfrm>
          <a:prstGeom prst="rect">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solidFill>
                  <a:schemeClr val="tx2"/>
                </a:solidFill>
                <a:effectLst/>
                <a:latin typeface="Arial" panose="020B0604020202020204" pitchFamily="34" charset="0"/>
                <a:cs typeface="Arial" panose="020B0604020202020204" pitchFamily="34" charset="0"/>
              </a:rPr>
              <a:t>Draft</a:t>
            </a:r>
          </a:p>
        </p:txBody>
      </p:sp>
    </p:spTree>
    <p:extLst>
      <p:ext uri="{BB962C8B-B14F-4D97-AF65-F5344CB8AC3E}">
        <p14:creationId xmlns:p14="http://schemas.microsoft.com/office/powerpoint/2010/main" val="278367790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Photo Left 1/2 page bleed">
    <p:spTree>
      <p:nvGrpSpPr>
        <p:cNvPr id="1" name=""/>
        <p:cNvGrpSpPr/>
        <p:nvPr/>
      </p:nvGrpSpPr>
      <p:grpSpPr>
        <a:xfrm>
          <a:off x="0" y="0"/>
          <a:ext cx="0" cy="0"/>
          <a:chOff x="0" y="0"/>
          <a:chExt cx="0" cy="0"/>
        </a:xfrm>
      </p:grpSpPr>
      <p:sp>
        <p:nvSpPr>
          <p:cNvPr id="13" name="Content Placeholder 2"/>
          <p:cNvSpPr>
            <a:spLocks noGrp="1"/>
          </p:cNvSpPr>
          <p:nvPr>
            <p:ph sz="half" idx="11"/>
          </p:nvPr>
        </p:nvSpPr>
        <p:spPr>
          <a:xfrm>
            <a:off x="7629071" y="1862667"/>
            <a:ext cx="4206499" cy="4250267"/>
          </a:xfrm>
          <a:prstGeom prst="rect">
            <a:avLst/>
          </a:prstGeom>
        </p:spPr>
        <p:txBody>
          <a:bodyPr>
            <a:normAutofit/>
          </a:bodyPr>
          <a:lstStyle>
            <a:lvl1pPr marL="0" indent="0">
              <a:buClrTx/>
              <a:buSzPct val="100000"/>
              <a:buNone/>
              <a:defRPr sz="3200">
                <a:solidFill>
                  <a:schemeClr val="tx1"/>
                </a:solidFill>
              </a:defRPr>
            </a:lvl1pPr>
            <a:lvl2pPr marL="256026" indent="-256026">
              <a:buClrTx/>
              <a:buSzPct val="100000"/>
              <a:buFont typeface="Arial"/>
              <a:buChar char="•"/>
              <a:defRPr sz="3200">
                <a:solidFill>
                  <a:schemeClr val="tx1"/>
                </a:solidFill>
              </a:defRPr>
            </a:lvl2pPr>
            <a:lvl3pPr>
              <a:buClr>
                <a:srgbClr val="006601"/>
              </a:buClr>
              <a:defRPr sz="2133"/>
            </a:lvl3pPr>
            <a:lvl4pPr>
              <a:buClr>
                <a:srgbClr val="006601"/>
              </a:buClr>
              <a:defRPr sz="2133"/>
            </a:lvl4pPr>
            <a:lvl5pPr>
              <a:buClr>
                <a:srgbClr val="006601"/>
              </a:buClr>
              <a:defRPr sz="2133"/>
            </a:lvl5pPr>
            <a:lvl6pPr>
              <a:defRPr sz="2400"/>
            </a:lvl6pPr>
            <a:lvl7pPr>
              <a:defRPr sz="2400"/>
            </a:lvl7pPr>
            <a:lvl8pPr>
              <a:defRPr sz="2400"/>
            </a:lvl8pPr>
            <a:lvl9pPr>
              <a:defRPr sz="2400"/>
            </a:lvl9pPr>
          </a:lstStyle>
          <a:p>
            <a:pPr lvl="0"/>
            <a:r>
              <a:rPr lang="en-US"/>
              <a:t>Edit Master text styles</a:t>
            </a:r>
          </a:p>
          <a:p>
            <a:pPr lvl="1"/>
            <a:r>
              <a:rPr lang="en-US"/>
              <a:t>Second level</a:t>
            </a:r>
          </a:p>
        </p:txBody>
      </p:sp>
      <p:sp>
        <p:nvSpPr>
          <p:cNvPr id="8" name="Picture Placeholder 7"/>
          <p:cNvSpPr>
            <a:spLocks noGrp="1"/>
          </p:cNvSpPr>
          <p:nvPr>
            <p:ph type="pic" sz="quarter" idx="10"/>
          </p:nvPr>
        </p:nvSpPr>
        <p:spPr>
          <a:xfrm>
            <a:off x="0" y="1525571"/>
            <a:ext cx="7321651" cy="5332429"/>
          </a:xfrm>
          <a:prstGeom prst="rect">
            <a:avLst/>
          </a:prstGeom>
          <a:solidFill>
            <a:schemeClr val="bg1">
              <a:lumMod val="95000"/>
            </a:schemeClr>
          </a:solidFill>
        </p:spPr>
        <p:txBody>
          <a:bodyPr/>
          <a:lstStyle>
            <a:lvl1pPr>
              <a:buSzPct val="100000"/>
              <a:defRPr/>
            </a:lvl1pPr>
          </a:lstStyle>
          <a:p>
            <a:r>
              <a:rPr lang="en-US"/>
              <a:t>Click icon to add picture</a:t>
            </a:r>
          </a:p>
        </p:txBody>
      </p:sp>
      <p:sp>
        <p:nvSpPr>
          <p:cNvPr id="3" name="Slide Number Placeholder 2"/>
          <p:cNvSpPr>
            <a:spLocks noGrp="1"/>
          </p:cNvSpPr>
          <p:nvPr>
            <p:ph type="sldNum" sz="quarter" idx="12"/>
          </p:nvPr>
        </p:nvSpPr>
        <p:spPr/>
        <p:txBody>
          <a:bodyPr/>
          <a:lstStyle/>
          <a:p>
            <a:fld id="{F8C12AA3-6E81-C746-8BB2-6661939CBDDC}" type="slidenum">
              <a:rPr lang="en-US" smtClean="0"/>
              <a:pPr/>
              <a:t>‹#›</a:t>
            </a:fld>
            <a:endParaRPr lang="en-US"/>
          </a:p>
        </p:txBody>
      </p:sp>
      <p:sp>
        <p:nvSpPr>
          <p:cNvPr id="6" name="Rectangle 5"/>
          <p:cNvSpPr/>
          <p:nvPr userDrawn="1"/>
        </p:nvSpPr>
        <p:spPr>
          <a:xfrm>
            <a:off x="1" y="0"/>
            <a:ext cx="12192003" cy="1524000"/>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400">
              <a:latin typeface="Arial"/>
            </a:endParaRPr>
          </a:p>
        </p:txBody>
      </p:sp>
      <p:sp>
        <p:nvSpPr>
          <p:cNvPr id="2" name="Title 1"/>
          <p:cNvSpPr>
            <a:spLocks noGrp="1"/>
          </p:cNvSpPr>
          <p:nvPr>
            <p:ph type="title"/>
          </p:nvPr>
        </p:nvSpPr>
        <p:spPr/>
        <p:txBody>
          <a:bodyPr/>
          <a:lstStyle/>
          <a:p>
            <a:r>
              <a:rPr lang="en-US"/>
              <a:t>Click to edit Master title style</a:t>
            </a:r>
          </a:p>
        </p:txBody>
      </p:sp>
      <p:sp>
        <p:nvSpPr>
          <p:cNvPr id="7" name="Rectangle 6"/>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a:latin typeface="Arial"/>
              </a:rPr>
              <a:t>PHOTO LEFT, ½-PAGE BLEED</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46179" y="281059"/>
            <a:ext cx="1004659" cy="962797"/>
          </a:xfrm>
          <a:prstGeom prst="rect">
            <a:avLst/>
          </a:prstGeom>
        </p:spPr>
      </p:pic>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69182" y="154060"/>
            <a:ext cx="476997" cy="457123"/>
          </a:xfrm>
          <a:prstGeom prst="rect">
            <a:avLst/>
          </a:prstGeom>
        </p:spPr>
      </p:pic>
      <p:sp>
        <p:nvSpPr>
          <p:cNvPr id="11" name="Rectangle 10">
            <a:extLst>
              <a:ext uri="{FF2B5EF4-FFF2-40B4-BE49-F238E27FC236}">
                <a16:creationId xmlns:a16="http://schemas.microsoft.com/office/drawing/2014/main" id="{B99402E0-7D8A-45C6-B334-44F87769C352}"/>
              </a:ext>
            </a:extLst>
          </p:cNvPr>
          <p:cNvSpPr/>
          <p:nvPr userDrawn="1"/>
        </p:nvSpPr>
        <p:spPr>
          <a:xfrm>
            <a:off x="8723423" y="6176657"/>
            <a:ext cx="2617973" cy="576289"/>
          </a:xfrm>
          <a:prstGeom prst="rect">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solidFill>
                  <a:schemeClr val="tx2"/>
                </a:solidFill>
                <a:effectLst/>
                <a:latin typeface="Arial" panose="020B0604020202020204" pitchFamily="34" charset="0"/>
                <a:cs typeface="Arial" panose="020B0604020202020204" pitchFamily="34" charset="0"/>
              </a:rPr>
              <a:t>Draft</a:t>
            </a:r>
          </a:p>
        </p:txBody>
      </p:sp>
    </p:spTree>
    <p:extLst>
      <p:ext uri="{BB962C8B-B14F-4D97-AF65-F5344CB8AC3E}">
        <p14:creationId xmlns:p14="http://schemas.microsoft.com/office/powerpoint/2010/main" val="116239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Full-width image">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1517954"/>
            <a:ext cx="12192000" cy="5352143"/>
          </a:xfrm>
          <a:prstGeom prst="rect">
            <a:avLst/>
          </a:prstGeom>
        </p:spPr>
        <p:txBody>
          <a:bodyPr/>
          <a:lstStyle>
            <a:lvl1pPr marL="0" indent="0">
              <a:buNone/>
              <a:defRPr/>
            </a:lvl1pPr>
          </a:lstStyle>
          <a:p>
            <a:r>
              <a:rPr lang="en-US" dirty="0"/>
              <a:t>   </a:t>
            </a:r>
          </a:p>
        </p:txBody>
      </p:sp>
      <p:sp>
        <p:nvSpPr>
          <p:cNvPr id="4" name="Slide Number Placeholder 3"/>
          <p:cNvSpPr>
            <a:spLocks noGrp="1"/>
          </p:cNvSpPr>
          <p:nvPr>
            <p:ph type="sldNum" sz="quarter" idx="12"/>
          </p:nvPr>
        </p:nvSpPr>
        <p:spPr>
          <a:ln>
            <a:noFill/>
          </a:ln>
        </p:spPr>
        <p:txBody>
          <a:bodyPr/>
          <a:lstStyle/>
          <a:p>
            <a:fld id="{F8C12AA3-6E81-C746-8BB2-6661939CBDDC}" type="slidenum">
              <a:rPr lang="en-US" smtClean="0"/>
              <a:pPr/>
              <a:t>‹#›</a:t>
            </a:fld>
            <a:endParaRPr lang="en-US" dirty="0"/>
          </a:p>
        </p:txBody>
      </p:sp>
      <p:sp>
        <p:nvSpPr>
          <p:cNvPr id="3" name="Title 2"/>
          <p:cNvSpPr>
            <a:spLocks noGrp="1"/>
          </p:cNvSpPr>
          <p:nvPr>
            <p:ph type="title"/>
          </p:nvPr>
        </p:nvSpPr>
        <p:spPr/>
        <p:txBody>
          <a:bodyPr/>
          <a:lstStyle/>
          <a:p>
            <a:r>
              <a:rPr lang="en-US"/>
              <a:t>Click to edit Master title style</a:t>
            </a:r>
          </a:p>
        </p:txBody>
      </p:sp>
      <p:sp>
        <p:nvSpPr>
          <p:cNvPr id="9" name="Text Placeholder 8"/>
          <p:cNvSpPr>
            <a:spLocks noGrp="1"/>
          </p:cNvSpPr>
          <p:nvPr>
            <p:ph type="body" sz="quarter" idx="13"/>
          </p:nvPr>
        </p:nvSpPr>
        <p:spPr>
          <a:xfrm>
            <a:off x="703931" y="2122314"/>
            <a:ext cx="10721576" cy="4095383"/>
          </a:xfrm>
          <a:solidFill>
            <a:srgbClr val="FFFFFF">
              <a:alpha val="90000"/>
            </a:srgbClr>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dirty="0">
                <a:latin typeface="Arial"/>
              </a:rPr>
              <a:t>TITLE &amp; FULL-WIDTH IMAGE</a:t>
            </a:r>
          </a:p>
        </p:txBody>
      </p:sp>
    </p:spTree>
    <p:extLst>
      <p:ext uri="{BB962C8B-B14F-4D97-AF65-F5344CB8AC3E}">
        <p14:creationId xmlns:p14="http://schemas.microsoft.com/office/powerpoint/2010/main" val="33630236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able with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4"/>
          <p:cNvSpPr/>
          <p:nvPr userDrawn="1"/>
        </p:nvSpPr>
        <p:spPr>
          <a:xfrm>
            <a:off x="108373" y="6146800"/>
            <a:ext cx="1029547"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Arial"/>
            </a:endParaRPr>
          </a:p>
        </p:txBody>
      </p:sp>
      <p:sp>
        <p:nvSpPr>
          <p:cNvPr id="7" name="Table Placeholder 6"/>
          <p:cNvSpPr>
            <a:spLocks noGrp="1"/>
          </p:cNvSpPr>
          <p:nvPr>
            <p:ph type="tbl" sz="quarter" idx="10"/>
          </p:nvPr>
        </p:nvSpPr>
        <p:spPr>
          <a:xfrm>
            <a:off x="614240" y="1649768"/>
            <a:ext cx="10972800" cy="4497033"/>
          </a:xfrm>
          <a:prstGeom prst="rect">
            <a:avLst/>
          </a:prstGeom>
        </p:spPr>
        <p:txBody>
          <a:bodyPr>
            <a:normAutofit/>
          </a:bodyPr>
          <a:lstStyle>
            <a:lvl1pPr marL="0" indent="0">
              <a:buNone/>
              <a:defRPr sz="2933"/>
            </a:lvl1pPr>
          </a:lstStyle>
          <a:p>
            <a:r>
              <a:rPr lang="en-US"/>
              <a:t>Click icon to add table</a:t>
            </a:r>
          </a:p>
        </p:txBody>
      </p:sp>
      <p:sp>
        <p:nvSpPr>
          <p:cNvPr id="3" name="Slide Number Placeholder 2"/>
          <p:cNvSpPr>
            <a:spLocks noGrp="1"/>
          </p:cNvSpPr>
          <p:nvPr>
            <p:ph type="sldNum" sz="quarter" idx="11"/>
          </p:nvPr>
        </p:nvSpPr>
        <p:spPr/>
        <p:txBody>
          <a:bodyPr/>
          <a:lstStyle/>
          <a:p>
            <a:fld id="{F8C12AA3-6E81-C746-8BB2-6661939CBDDC}" type="slidenum">
              <a:rPr lang="en-US" smtClean="0"/>
              <a:pPr/>
              <a:t>‹#›</a:t>
            </a:fld>
            <a:endParaRPr lang="en-US"/>
          </a:p>
        </p:txBody>
      </p:sp>
      <p:sp>
        <p:nvSpPr>
          <p:cNvPr id="6" name="Rectangle 5"/>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a:latin typeface="Arial"/>
              </a:rPr>
              <a:t>TABLE WITH TITLE</a:t>
            </a:r>
          </a:p>
        </p:txBody>
      </p:sp>
      <p:sp>
        <p:nvSpPr>
          <p:cNvPr id="9" name="Footer Placeholder 2"/>
          <p:cNvSpPr>
            <a:spLocks noGrp="1"/>
          </p:cNvSpPr>
          <p:nvPr>
            <p:ph type="ftr" sz="quarter" idx="16"/>
          </p:nvPr>
        </p:nvSpPr>
        <p:spPr>
          <a:xfrm>
            <a:off x="459167" y="6360027"/>
            <a:ext cx="7083947" cy="209549"/>
          </a:xfrm>
        </p:spPr>
        <p:txBody>
          <a:bodyPr/>
          <a:lstStyle/>
          <a:p>
            <a:endParaRPr lang="en-US"/>
          </a:p>
        </p:txBody>
      </p:sp>
    </p:spTree>
    <p:extLst>
      <p:ext uri="{BB962C8B-B14F-4D97-AF65-F5344CB8AC3E}">
        <p14:creationId xmlns:p14="http://schemas.microsoft.com/office/powerpoint/2010/main" val="34514099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Chart with title &amp; subtitle">
    <p:spTree>
      <p:nvGrpSpPr>
        <p:cNvPr id="1" name=""/>
        <p:cNvGrpSpPr/>
        <p:nvPr/>
      </p:nvGrpSpPr>
      <p:grpSpPr>
        <a:xfrm>
          <a:off x="0" y="0"/>
          <a:ext cx="0" cy="0"/>
          <a:chOff x="0" y="0"/>
          <a:chExt cx="0" cy="0"/>
        </a:xfrm>
      </p:grpSpPr>
      <p:sp>
        <p:nvSpPr>
          <p:cNvPr id="3" name="Rectangle 2"/>
          <p:cNvSpPr/>
          <p:nvPr userDrawn="1"/>
        </p:nvSpPr>
        <p:spPr>
          <a:xfrm>
            <a:off x="108373" y="6146800"/>
            <a:ext cx="1029547"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Arial"/>
            </a:endParaRPr>
          </a:p>
        </p:txBody>
      </p:sp>
      <p:sp>
        <p:nvSpPr>
          <p:cNvPr id="4" name="Chart Placeholder 3"/>
          <p:cNvSpPr>
            <a:spLocks noGrp="1"/>
          </p:cNvSpPr>
          <p:nvPr>
            <p:ph type="chart" sz="quarter" idx="10"/>
          </p:nvPr>
        </p:nvSpPr>
        <p:spPr>
          <a:xfrm>
            <a:off x="1424094" y="2137096"/>
            <a:ext cx="9277773" cy="4340225"/>
          </a:xfrm>
          <a:prstGeom prst="rect">
            <a:avLst/>
          </a:prstGeom>
        </p:spPr>
        <p:txBody>
          <a:bodyPr/>
          <a:lstStyle>
            <a:lvl1pPr marL="0" indent="0">
              <a:buNone/>
              <a:defRPr/>
            </a:lvl1pPr>
          </a:lstStyle>
          <a:p>
            <a:r>
              <a:rPr lang="en-US"/>
              <a:t>Click icon to add chart</a:t>
            </a:r>
          </a:p>
        </p:txBody>
      </p:sp>
      <p:sp>
        <p:nvSpPr>
          <p:cNvPr id="9" name="Text Placeholder 8"/>
          <p:cNvSpPr>
            <a:spLocks noGrp="1"/>
          </p:cNvSpPr>
          <p:nvPr>
            <p:ph type="body" sz="quarter" idx="12"/>
          </p:nvPr>
        </p:nvSpPr>
        <p:spPr>
          <a:xfrm>
            <a:off x="353568" y="1524000"/>
            <a:ext cx="10858120" cy="730885"/>
          </a:xfrm>
          <a:prstGeom prst="rect">
            <a:avLst/>
          </a:prstGeom>
        </p:spPr>
        <p:txBody>
          <a:bodyPr/>
          <a:lstStyle>
            <a:lvl1pPr marL="0" indent="0">
              <a:buFontTx/>
              <a:buNone/>
              <a:defRPr b="1" i="0">
                <a:latin typeface="Arial"/>
                <a:cs typeface="Arial"/>
              </a:defRPr>
            </a:lvl1pPr>
          </a:lstStyle>
          <a:p>
            <a:pPr lvl="0"/>
            <a:r>
              <a:rPr lang="en-US"/>
              <a:t>Edit Master text styles</a:t>
            </a:r>
          </a:p>
        </p:txBody>
      </p:sp>
      <p:sp>
        <p:nvSpPr>
          <p:cNvPr id="5" name="Slide Number Placeholder 4"/>
          <p:cNvSpPr>
            <a:spLocks noGrp="1"/>
          </p:cNvSpPr>
          <p:nvPr>
            <p:ph type="sldNum" sz="quarter" idx="13"/>
          </p:nvPr>
        </p:nvSpPr>
        <p:spPr/>
        <p:txBody>
          <a:bodyPr/>
          <a:lstStyle/>
          <a:p>
            <a:fld id="{F8C12AA3-6E81-C746-8BB2-6661939CBDDC}" type="slidenum">
              <a:rPr lang="en-US" smtClean="0"/>
              <a:pPr/>
              <a:t>‹#›</a:t>
            </a:fld>
            <a:endParaRPr lang="en-US"/>
          </a:p>
        </p:txBody>
      </p:sp>
      <p:sp>
        <p:nvSpPr>
          <p:cNvPr id="7" name="Title 6"/>
          <p:cNvSpPr>
            <a:spLocks noGrp="1"/>
          </p:cNvSpPr>
          <p:nvPr>
            <p:ph type="title"/>
          </p:nvPr>
        </p:nvSpPr>
        <p:spPr/>
        <p:txBody>
          <a:bodyPr/>
          <a:lstStyle/>
          <a:p>
            <a:r>
              <a:rPr lang="en-US"/>
              <a:t>Click to edit Master title style</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1482" y="6190481"/>
            <a:ext cx="572844" cy="548640"/>
          </a:xfrm>
          <a:prstGeom prst="rect">
            <a:avLst/>
          </a:prstGeom>
        </p:spPr>
      </p:pic>
      <p:sp>
        <p:nvSpPr>
          <p:cNvPr id="11" name="Rectangle 10"/>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a:latin typeface="Arial"/>
              </a:rPr>
              <a:t>CHART WITH TITLE &amp;</a:t>
            </a:r>
            <a:r>
              <a:rPr lang="en-US" sz="2400" baseline="0">
                <a:latin typeface="Arial"/>
              </a:rPr>
              <a:t> SUB-TITLE</a:t>
            </a:r>
            <a:endParaRPr lang="en-US" sz="2400">
              <a:latin typeface="Arial"/>
            </a:endParaRPr>
          </a:p>
        </p:txBody>
      </p:sp>
      <p:sp>
        <p:nvSpPr>
          <p:cNvPr id="12" name="Footer Placeholder 3"/>
          <p:cNvSpPr>
            <a:spLocks noGrp="1"/>
          </p:cNvSpPr>
          <p:nvPr>
            <p:ph type="ftr" sz="quarter" idx="14"/>
          </p:nvPr>
        </p:nvSpPr>
        <p:spPr>
          <a:xfrm>
            <a:off x="938784" y="6360027"/>
            <a:ext cx="7083947" cy="209549"/>
          </a:xfrm>
        </p:spPr>
        <p:txBody>
          <a:bodyPr/>
          <a:lstStyle/>
          <a:p>
            <a:endParaRPr lang="en-US"/>
          </a:p>
        </p:txBody>
      </p:sp>
    </p:spTree>
    <p:extLst>
      <p:ext uri="{BB962C8B-B14F-4D97-AF65-F5344CB8AC3E}">
        <p14:creationId xmlns:p14="http://schemas.microsoft.com/office/powerpoint/2010/main" val="606996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End Slid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gradFill flip="none" rotWithShape="1">
            <a:gsLst>
              <a:gs pos="49000">
                <a:schemeClr val="tx2"/>
              </a:gs>
              <a:gs pos="100000">
                <a:srgbClr val="008745"/>
              </a:gs>
              <a:gs pos="0">
                <a:srgbClr val="008745"/>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lvl="0" algn="ctr"/>
            <a:endParaRPr lang="en-US" sz="2400">
              <a:latin typeface="Aria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75029" y="-736607"/>
            <a:ext cx="5780424" cy="5780424"/>
          </a:xfrm>
          <a:prstGeom prst="rect">
            <a:avLst/>
          </a:prstGeom>
        </p:spPr>
      </p:pic>
      <p:sp>
        <p:nvSpPr>
          <p:cNvPr id="2" name="Title 1"/>
          <p:cNvSpPr>
            <a:spLocks noGrp="1"/>
          </p:cNvSpPr>
          <p:nvPr>
            <p:ph type="title"/>
          </p:nvPr>
        </p:nvSpPr>
        <p:spPr>
          <a:xfrm>
            <a:off x="564069" y="1722138"/>
            <a:ext cx="10972800" cy="954793"/>
          </a:xfrm>
        </p:spPr>
        <p:txBody>
          <a:bodyPr>
            <a:normAutofit/>
          </a:bodyPr>
          <a:lstStyle>
            <a:lvl1pPr algn="l">
              <a:defRPr sz="5733"/>
            </a:lvl1pPr>
          </a:lstStyle>
          <a:p>
            <a:r>
              <a:rPr lang="en-US"/>
              <a:t>Click to edit Master title style</a:t>
            </a:r>
          </a:p>
        </p:txBody>
      </p:sp>
      <p:sp>
        <p:nvSpPr>
          <p:cNvPr id="14" name="Text Placeholder 13"/>
          <p:cNvSpPr>
            <a:spLocks noGrp="1"/>
          </p:cNvSpPr>
          <p:nvPr>
            <p:ph type="body" sz="quarter" idx="10"/>
          </p:nvPr>
        </p:nvSpPr>
        <p:spPr>
          <a:xfrm>
            <a:off x="486453" y="2874963"/>
            <a:ext cx="10972800" cy="2355128"/>
          </a:xfrm>
          <a:prstGeom prst="rect">
            <a:avLst/>
          </a:prstGeom>
        </p:spPr>
        <p:txBody>
          <a:bodyPr>
            <a:normAutofit/>
          </a:bodyPr>
          <a:lstStyle>
            <a:lvl1pPr marL="0" indent="0" algn="l">
              <a:spcBef>
                <a:spcPts val="800"/>
              </a:spcBef>
              <a:buFontTx/>
              <a:buNone/>
              <a:defRPr sz="3733">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3" name="Slide Number Placeholder 2"/>
          <p:cNvSpPr>
            <a:spLocks noGrp="1"/>
          </p:cNvSpPr>
          <p:nvPr>
            <p:ph type="sldNum" sz="quarter" idx="11"/>
          </p:nvPr>
        </p:nvSpPr>
        <p:spPr/>
        <p:txBody>
          <a:bodyPr/>
          <a:lstStyle>
            <a:lvl1pPr>
              <a:defRPr>
                <a:solidFill>
                  <a:srgbClr val="FFFFFF"/>
                </a:solidFill>
              </a:defRPr>
            </a:lvl1pPr>
          </a:lstStyle>
          <a:p>
            <a:fld id="{F8C12AA3-6E81-C746-8BB2-6661939CBDDC}" type="slidenum">
              <a:rPr lang="en-US" smtClean="0"/>
              <a:pPr/>
              <a:t>‹#›</a:t>
            </a:fld>
            <a:endParaRPr lang="en-US"/>
          </a:p>
        </p:txBody>
      </p:sp>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68553" y="210353"/>
            <a:ext cx="2161388" cy="938784"/>
          </a:xfrm>
          <a:prstGeom prst="rect">
            <a:avLst/>
          </a:prstGeom>
        </p:spPr>
      </p:pic>
      <p:sp>
        <p:nvSpPr>
          <p:cNvPr id="8" name="Rectangle 7"/>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a:latin typeface="Arial"/>
              </a:rPr>
              <a:t>END SLIDE</a:t>
            </a:r>
          </a:p>
        </p:txBody>
      </p:sp>
    </p:spTree>
    <p:extLst>
      <p:ext uri="{BB962C8B-B14F-4D97-AF65-F5344CB8AC3E}">
        <p14:creationId xmlns:p14="http://schemas.microsoft.com/office/powerpoint/2010/main" val="32332042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Non-bulleted content_subhead">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228600" y="502921"/>
            <a:ext cx="11734800" cy="411480"/>
          </a:xfrm>
          <a:prstGeom prst="rect">
            <a:avLst/>
          </a:prstGeom>
        </p:spPr>
        <p:txBody>
          <a:bodyPr vert="horz" lIns="0" tIns="0" rIns="0" bIns="0" rtlCol="0" anchor="t" anchorCtr="0">
            <a:noAutofit/>
          </a:bodyPr>
          <a:lstStyle>
            <a:lvl1pPr>
              <a:defRPr sz="3000" b="0" i="0">
                <a:solidFill>
                  <a:schemeClr val="tx1"/>
                </a:solidFill>
                <a:latin typeface="Calibri Light" panose="020F0502020204030204" pitchFamily="34" charset="0"/>
                <a:cs typeface="Calibri Light" panose="020F0502020204030204" pitchFamily="34" charset="0"/>
              </a:defRPr>
            </a:lvl1pPr>
          </a:lstStyle>
          <a:p>
            <a:r>
              <a:rPr lang="en-US"/>
              <a:t>Click to edit master title style</a:t>
            </a:r>
            <a:endParaRPr lang="en-GB"/>
          </a:p>
        </p:txBody>
      </p:sp>
      <p:sp>
        <p:nvSpPr>
          <p:cNvPr id="9" name="Text Placeholder 2"/>
          <p:cNvSpPr>
            <a:spLocks noGrp="1"/>
          </p:cNvSpPr>
          <p:nvPr>
            <p:ph type="body" sz="quarter" idx="10" hasCustomPrompt="1"/>
          </p:nvPr>
        </p:nvSpPr>
        <p:spPr>
          <a:xfrm>
            <a:off x="228600" y="228601"/>
            <a:ext cx="11734800" cy="274321"/>
          </a:xfrm>
        </p:spPr>
        <p:txBody>
          <a:bodyPr lIns="0">
            <a:noAutofit/>
          </a:bodyPr>
          <a:lstStyle>
            <a:lvl1pPr marL="0" indent="0">
              <a:lnSpc>
                <a:spcPct val="90000"/>
              </a:lnSpc>
              <a:buNone/>
              <a:defRPr sz="1500" b="0" i="0">
                <a:solidFill>
                  <a:schemeClr val="tx1">
                    <a:lumMod val="40000"/>
                    <a:lumOff val="60000"/>
                  </a:schemeClr>
                </a:solidFill>
                <a:latin typeface="Calibri Light" panose="020F0502020204030204" pitchFamily="34" charset="0"/>
                <a:ea typeface="Calibri Light" panose="020F0502020204030204" pitchFamily="34" charset="0"/>
                <a:cs typeface="Calibri Light" panose="020F0502020204030204" pitchFamily="34" charset="0"/>
              </a:defRPr>
            </a:lvl1pPr>
          </a:lstStyle>
          <a:p>
            <a:pPr lvl="0"/>
            <a:r>
              <a:rPr lang="en-US"/>
              <a:t>Click to edit Master text style</a:t>
            </a:r>
          </a:p>
        </p:txBody>
      </p:sp>
      <p:sp>
        <p:nvSpPr>
          <p:cNvPr id="10" name="Slide Number Placeholder 2"/>
          <p:cNvSpPr txBox="1">
            <a:spLocks/>
          </p:cNvSpPr>
          <p:nvPr userDrawn="1"/>
        </p:nvSpPr>
        <p:spPr>
          <a:xfrm>
            <a:off x="228600" y="6176962"/>
            <a:ext cx="448056" cy="452439"/>
          </a:xfrm>
          <a:prstGeom prst="rect">
            <a:avLst/>
          </a:prstGeom>
        </p:spPr>
        <p:txBody>
          <a:bodyPr vert="horz" lIns="0" tIns="0" rIns="0" bIns="0" rtlCol="0" anchor="b"/>
          <a:lstStyle>
            <a:defPPr>
              <a:defRPr lang="en-US"/>
            </a:defPPr>
            <a:lvl1pPr marL="0" algn="r" defTabSz="914400" rtl="0" eaLnBrk="1" latinLnBrk="0" hangingPunct="1">
              <a:defRPr sz="2000" b="0" i="0" kern="1200">
                <a:solidFill>
                  <a:schemeClr val="tx1">
                    <a:lumMod val="75000"/>
                    <a:lumOff val="25000"/>
                  </a:schemeClr>
                </a:solidFill>
                <a:latin typeface="Interstate-ExtraLight" charset="0"/>
                <a:ea typeface="Interstate-ExtraLight" charset="0"/>
                <a:cs typeface="Interstate-ExtraLigh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6117253-91F6-2D46-B978-E4B5CA36FCD6}" type="slidenum">
              <a:rPr lang="en-US" sz="1200" smtClean="0">
                <a:solidFill>
                  <a:srgbClr val="59595C">
                    <a:lumMod val="40000"/>
                    <a:lumOff val="60000"/>
                  </a:srgbClr>
                </a:solidFill>
                <a:latin typeface="Calibri Light" panose="020F0502020204030204" pitchFamily="34" charset="0"/>
                <a:ea typeface="Raleway" charset="0"/>
                <a:cs typeface="Calibri Light" panose="020F0502020204030204" pitchFamily="34" charset="0"/>
              </a:rPr>
              <a:pPr algn="l"/>
              <a:t>‹#›</a:t>
            </a:fld>
            <a:endParaRPr lang="en-US" sz="1200">
              <a:solidFill>
                <a:srgbClr val="59595C">
                  <a:lumMod val="40000"/>
                  <a:lumOff val="60000"/>
                </a:srgbClr>
              </a:solidFill>
              <a:latin typeface="Calibri Light" panose="020F0502020204030204" pitchFamily="34" charset="0"/>
              <a:ea typeface="Raleway" charset="0"/>
              <a:cs typeface="Calibri Light" panose="020F0502020204030204" pitchFamily="34" charset="0"/>
            </a:endParaRPr>
          </a:p>
        </p:txBody>
      </p:sp>
      <p:sp>
        <p:nvSpPr>
          <p:cNvPr id="13" name="Slide Number Placeholder 2"/>
          <p:cNvSpPr txBox="1">
            <a:spLocks/>
          </p:cNvSpPr>
          <p:nvPr userDrawn="1"/>
        </p:nvSpPr>
        <p:spPr>
          <a:xfrm>
            <a:off x="2505456" y="6176962"/>
            <a:ext cx="6448045" cy="452439"/>
          </a:xfrm>
          <a:prstGeom prst="rect">
            <a:avLst/>
          </a:prstGeom>
        </p:spPr>
        <p:txBody>
          <a:bodyPr vert="horz" lIns="0" tIns="0" rIns="0" bIns="0" rtlCol="0" anchor="b"/>
          <a:lstStyle>
            <a:defPPr>
              <a:defRPr lang="en-US"/>
            </a:defPPr>
            <a:lvl1pPr marL="0" algn="r" defTabSz="914400" rtl="0" eaLnBrk="1" latinLnBrk="0" hangingPunct="1">
              <a:defRPr sz="2000" b="0" i="0" kern="1200">
                <a:solidFill>
                  <a:schemeClr val="tx1">
                    <a:lumMod val="75000"/>
                    <a:lumOff val="25000"/>
                  </a:schemeClr>
                </a:solidFill>
                <a:latin typeface="Interstate-ExtraLight" charset="0"/>
                <a:ea typeface="Interstate-ExtraLight" charset="0"/>
                <a:cs typeface="Interstate-ExtraLigh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a:solidFill>
                  <a:srgbClr val="59595C">
                    <a:lumMod val="40000"/>
                    <a:lumOff val="60000"/>
                  </a:srgbClr>
                </a:solidFill>
                <a:latin typeface="Calibri Light" panose="020F0502020204030204" pitchFamily="34" charset="0"/>
                <a:ea typeface="Raleway" charset="0"/>
                <a:cs typeface="Calibri Light" panose="020F0502020204030204" pitchFamily="34" charset="0"/>
              </a:rPr>
              <a:t>|       Girl Scouts of the USA – DRAFT FOR DISCUSSION</a:t>
            </a:r>
          </a:p>
        </p:txBody>
      </p:sp>
      <p:sp>
        <p:nvSpPr>
          <p:cNvPr id="11" name="TextBox 10">
            <a:extLst>
              <a:ext uri="{FF2B5EF4-FFF2-40B4-BE49-F238E27FC236}">
                <a16:creationId xmlns:a16="http://schemas.microsoft.com/office/drawing/2014/main" id="{BCC2CB22-F294-7C4E-9414-21067EC4EC0D}"/>
              </a:ext>
            </a:extLst>
          </p:cNvPr>
          <p:cNvSpPr txBox="1"/>
          <p:nvPr userDrawn="1"/>
        </p:nvSpPr>
        <p:spPr>
          <a:xfrm>
            <a:off x="676656" y="6172200"/>
            <a:ext cx="1828800" cy="457200"/>
          </a:xfrm>
          <a:prstGeom prst="rect">
            <a:avLst/>
          </a:prstGeom>
        </p:spPr>
        <p:txBody>
          <a:bodyPr vert="horz" lIns="0" tIns="0" rIns="0" bIns="0" rtlCol="0" anchor="b"/>
          <a:lstStyle>
            <a:defPPr>
              <a:defRPr lang="en-US"/>
            </a:defPPr>
            <a:lvl1pPr>
              <a:defRPr sz="1200" b="0" i="0">
                <a:solidFill>
                  <a:schemeClr val="tx1">
                    <a:lumMod val="40000"/>
                    <a:lumOff val="60000"/>
                  </a:schemeClr>
                </a:solidFill>
                <a:latin typeface="Calibri Light" panose="020F0502020204030204" pitchFamily="34" charset="0"/>
                <a:ea typeface="Raleway" charset="0"/>
                <a:cs typeface="Calibri Light" panose="020F0502020204030204" pitchFamily="34" charset="0"/>
              </a:defRPr>
            </a:lvl1pPr>
          </a:lstStyle>
          <a:p>
            <a:r>
              <a:rPr lang="en-US" sz="1200">
                <a:solidFill>
                  <a:srgbClr val="59595C">
                    <a:lumMod val="40000"/>
                    <a:lumOff val="60000"/>
                  </a:srgbClr>
                </a:solidFill>
              </a:rPr>
              <a:t>|       July 2019</a:t>
            </a:r>
          </a:p>
        </p:txBody>
      </p:sp>
      <p:sp>
        <p:nvSpPr>
          <p:cNvPr id="14" name="Text Placeholder 2">
            <a:extLst>
              <a:ext uri="{FF2B5EF4-FFF2-40B4-BE49-F238E27FC236}">
                <a16:creationId xmlns:a16="http://schemas.microsoft.com/office/drawing/2014/main" id="{AE1AA113-4C2F-7240-8204-D2B7FDE95FA8}"/>
              </a:ext>
            </a:extLst>
          </p:cNvPr>
          <p:cNvSpPr>
            <a:spLocks noGrp="1"/>
          </p:cNvSpPr>
          <p:nvPr>
            <p:ph idx="1"/>
          </p:nvPr>
        </p:nvSpPr>
        <p:spPr>
          <a:xfrm>
            <a:off x="228600" y="1157429"/>
            <a:ext cx="11734800" cy="4789347"/>
          </a:xfrm>
          <a:prstGeom prst="rect">
            <a:avLst/>
          </a:prstGeom>
        </p:spPr>
        <p:txBody>
          <a:bodyPr vert="horz" lIns="0" tIns="0" rIns="0" bIns="0" rtlCol="0" anchor="t" anchorCtr="0">
            <a:noAutofit/>
          </a:bodyPr>
          <a:lstStyle>
            <a:lvl1pPr marL="0" indent="0">
              <a:lnSpc>
                <a:spcPct val="120000"/>
              </a:lnSpc>
              <a:spcBef>
                <a:spcPts val="1200"/>
              </a:spcBef>
              <a:buNone/>
              <a:defRPr sz="2100" b="0" i="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0" indent="0">
              <a:lnSpc>
                <a:spcPct val="120000"/>
              </a:lnSpc>
              <a:spcBef>
                <a:spcPts val="300"/>
              </a:spcBef>
              <a:buNone/>
              <a:defRPr sz="2100" b="0" i="0">
                <a:solidFill>
                  <a:schemeClr val="tx1"/>
                </a:solidFill>
                <a:latin typeface="Calibri Light" panose="020F0502020204030204" pitchFamily="34" charset="0"/>
                <a:cs typeface="Calibri Light" panose="020F0502020204030204" pitchFamily="34" charset="0"/>
              </a:defRPr>
            </a:lvl2pPr>
            <a:lvl3pPr marL="182875" indent="-182875">
              <a:lnSpc>
                <a:spcPct val="120000"/>
              </a:lnSpc>
              <a:spcBef>
                <a:spcPts val="600"/>
              </a:spcBef>
              <a:buClr>
                <a:schemeClr val="accent5"/>
              </a:buClr>
              <a:buFont typeface="Wingdings" charset="2"/>
              <a:buChar char="§"/>
              <a:defRPr sz="2100" b="0" i="0">
                <a:solidFill>
                  <a:schemeClr val="tx1"/>
                </a:solidFill>
                <a:latin typeface="Calibri Light" panose="020F0502020204030204" pitchFamily="34" charset="0"/>
                <a:cs typeface="Calibri Light" panose="020F0502020204030204" pitchFamily="34" charset="0"/>
              </a:defRPr>
            </a:lvl3pPr>
            <a:lvl4pPr marL="182875" indent="0">
              <a:lnSpc>
                <a:spcPct val="120000"/>
              </a:lnSpc>
              <a:spcBef>
                <a:spcPts val="300"/>
              </a:spcBef>
              <a:buFont typeface="Lucida Grande"/>
              <a:buNone/>
              <a:defRPr sz="1500" b="1" i="1">
                <a:solidFill>
                  <a:schemeClr val="tx1">
                    <a:lumMod val="40000"/>
                    <a:lumOff val="60000"/>
                  </a:schemeClr>
                </a:solidFill>
                <a:latin typeface="Calibri" panose="020F0502020204030204" pitchFamily="34" charset="0"/>
                <a:ea typeface="Calibri" panose="020F0502020204030204" pitchFamily="34" charset="0"/>
                <a:cs typeface="Calibri" panose="020F0502020204030204" pitchFamily="34" charset="0"/>
              </a:defRPr>
            </a:lvl4pPr>
            <a:lvl5pPr marL="182875" indent="0">
              <a:lnSpc>
                <a:spcPct val="120000"/>
              </a:lnSpc>
              <a:spcBef>
                <a:spcPts val="0"/>
              </a:spcBef>
              <a:spcAft>
                <a:spcPts val="300"/>
              </a:spcAft>
              <a:buFont typeface="Lucida Grande"/>
              <a:buNone/>
              <a:defRPr sz="1500" b="0" i="1">
                <a:solidFill>
                  <a:schemeClr val="tx1">
                    <a:lumMod val="40000"/>
                    <a:lumOff val="60000"/>
                  </a:schemeClr>
                </a:solidFill>
                <a:latin typeface="Calibri Light" panose="020F0502020204030204" pitchFamily="34" charset="0"/>
                <a:ea typeface="Raleway" charset="0"/>
                <a:cs typeface="Calibri Light" panose="020F0502020204030204" pitchFamily="34" charset="0"/>
              </a:defRPr>
            </a:lvl5pPr>
            <a:lvl6pPr marL="640064" indent="-182875">
              <a:lnSpc>
                <a:spcPct val="120000"/>
              </a:lnSpc>
              <a:spcBef>
                <a:spcPts val="600"/>
              </a:spcBef>
              <a:buClr>
                <a:schemeClr val="accent5"/>
              </a:buClr>
              <a:buFont typeface="Wingdings" charset="2"/>
              <a:buChar char="§"/>
              <a:defRPr sz="1800" b="0" i="0">
                <a:solidFill>
                  <a:schemeClr val="tx1"/>
                </a:solidFill>
                <a:latin typeface="Calibri Light" panose="020F0502020204030204" pitchFamily="34" charset="0"/>
                <a:ea typeface="Raleway Light" charset="0"/>
                <a:cs typeface="Calibri Light" panose="020F0502020204030204" pitchFamily="34" charset="0"/>
              </a:defRPr>
            </a:lvl6pPr>
            <a:lvl7pPr marL="640064" indent="0">
              <a:lnSpc>
                <a:spcPct val="120000"/>
              </a:lnSpc>
              <a:spcBef>
                <a:spcPts val="300"/>
              </a:spcBef>
              <a:buNone/>
              <a:defRPr sz="1500" b="1" i="1">
                <a:solidFill>
                  <a:schemeClr val="tx1">
                    <a:lumMod val="40000"/>
                    <a:lumOff val="60000"/>
                  </a:schemeClr>
                </a:solidFill>
                <a:latin typeface="Calibri" panose="020F0502020204030204" pitchFamily="34" charset="0"/>
                <a:ea typeface="Calibri" panose="020F0502020204030204" pitchFamily="34" charset="0"/>
                <a:cs typeface="Calibri" panose="020F0502020204030204" pitchFamily="34" charset="0"/>
              </a:defRPr>
            </a:lvl7pPr>
            <a:lvl8pPr marL="640064" indent="0">
              <a:lnSpc>
                <a:spcPct val="120000"/>
              </a:lnSpc>
              <a:spcBef>
                <a:spcPts val="0"/>
              </a:spcBef>
              <a:spcAft>
                <a:spcPts val="300"/>
              </a:spcAft>
              <a:buClr>
                <a:schemeClr val="accent3"/>
              </a:buClr>
              <a:buFont typeface="Wingdings" charset="2"/>
              <a:buNone/>
              <a:defRPr sz="1500" b="0" i="1" baseline="0">
                <a:solidFill>
                  <a:schemeClr val="tx1">
                    <a:lumMod val="40000"/>
                    <a:lumOff val="60000"/>
                  </a:schemeClr>
                </a:solidFill>
                <a:latin typeface="Calibri Light" panose="020F0502020204030204" pitchFamily="34" charset="0"/>
                <a:ea typeface="Raleway Light" charset="0"/>
                <a:cs typeface="Calibri Light" panose="020F0502020204030204" pitchFamily="34" charset="0"/>
              </a:defRPr>
            </a:lvl8pPr>
            <a:lvl9pPr marL="1097253" indent="-182875">
              <a:lnSpc>
                <a:spcPct val="120000"/>
              </a:lnSpc>
              <a:spcBef>
                <a:spcPts val="300"/>
              </a:spcBef>
              <a:buClr>
                <a:schemeClr val="accent5"/>
              </a:buClr>
              <a:buFont typeface="Wingdings" charset="2"/>
              <a:buChar char="§"/>
              <a:defRPr sz="1800" b="0" i="0">
                <a:solidFill>
                  <a:schemeClr val="tx1"/>
                </a:solidFill>
                <a:latin typeface="Calibri Light" panose="020F0502020204030204" pitchFamily="34" charset="0"/>
                <a:ea typeface="Raleway" charset="0"/>
                <a:cs typeface="Calibri Light" panose="020F0502020204030204" pitchFamily="34"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Tree>
    <p:extLst>
      <p:ext uri="{BB962C8B-B14F-4D97-AF65-F5344CB8AC3E}">
        <p14:creationId xmlns:p14="http://schemas.microsoft.com/office/powerpoint/2010/main" val="2919315369"/>
      </p:ext>
    </p:extLst>
  </p:cSld>
  <p:clrMapOvr>
    <a:masterClrMapping/>
  </p:clrMapOvr>
  <p:extLst>
    <p:ext uri="{DCECCB84-F9BA-43D5-87BE-67443E8EF086}">
      <p15:sldGuideLst xmlns:p15="http://schemas.microsoft.com/office/powerpoint/2012/main">
        <p15:guide id="1" orient="horz" pos="720">
          <p15:clr>
            <a:srgbClr val="FBAE40"/>
          </p15:clr>
        </p15:guide>
        <p15:guide id="2" pos="7536">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cSld name="Extra Content page w/trefoil">
    <p:spTree>
      <p:nvGrpSpPr>
        <p:cNvPr id="1" name=""/>
        <p:cNvGrpSpPr/>
        <p:nvPr/>
      </p:nvGrpSpPr>
      <p:grpSpPr>
        <a:xfrm>
          <a:off x="0" y="0"/>
          <a:ext cx="0" cy="0"/>
          <a:chOff x="0" y="0"/>
          <a:chExt cx="0" cy="0"/>
        </a:xfrm>
      </p:grpSpPr>
      <p:sp>
        <p:nvSpPr>
          <p:cNvPr id="14" name="Rectangle 13"/>
          <p:cNvSpPr/>
          <p:nvPr/>
        </p:nvSpPr>
        <p:spPr>
          <a:xfrm>
            <a:off x="-1" y="-8373"/>
            <a:ext cx="12447695" cy="207264"/>
          </a:xfrm>
          <a:prstGeom prst="rect">
            <a:avLst/>
          </a:prstGeom>
          <a:gradFill flip="none" rotWithShape="1">
            <a:gsLst>
              <a:gs pos="26000">
                <a:schemeClr val="tx2"/>
              </a:gs>
              <a:gs pos="100000">
                <a:srgbClr val="008745"/>
              </a:gs>
              <a:gs pos="0">
                <a:srgbClr val="008745"/>
              </a:gs>
              <a:gs pos="71000">
                <a:schemeClr val="tx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400">
              <a:solidFill>
                <a:prstClr val="white"/>
              </a:solidFill>
              <a:latin typeface="Trefoil Sans"/>
            </a:endParaRPr>
          </a:p>
        </p:txBody>
      </p:sp>
      <p:sp>
        <p:nvSpPr>
          <p:cNvPr id="2" name="Title 1"/>
          <p:cNvSpPr>
            <a:spLocks noGrp="1"/>
          </p:cNvSpPr>
          <p:nvPr>
            <p:ph type="title"/>
          </p:nvPr>
        </p:nvSpPr>
        <p:spPr>
          <a:xfrm>
            <a:off x="463296" y="256033"/>
            <a:ext cx="7777013" cy="954793"/>
          </a:xfrm>
        </p:spPr>
        <p:txBody>
          <a:bodyPr/>
          <a:lstStyle>
            <a:lvl1pPr>
              <a:defRPr>
                <a:solidFill>
                  <a:srgbClr val="000000"/>
                </a:solidFill>
              </a:defRPr>
            </a:lvl1pPr>
          </a:lstStyle>
          <a:p>
            <a:r>
              <a:rPr lang="en-US"/>
              <a:t>Click to edit Master title style</a:t>
            </a:r>
          </a:p>
        </p:txBody>
      </p:sp>
      <p:sp>
        <p:nvSpPr>
          <p:cNvPr id="3" name="Slide Number Placeholder 2"/>
          <p:cNvSpPr>
            <a:spLocks noGrp="1"/>
          </p:cNvSpPr>
          <p:nvPr>
            <p:ph type="sldNum" sz="quarter" idx="11"/>
          </p:nvPr>
        </p:nvSpPr>
        <p:spPr/>
        <p:txBody>
          <a:bodyPr/>
          <a:lstStyle/>
          <a:p>
            <a:fld id="{F452B0EF-0420-4C05-B041-ADCFF0278EE9}" type="slidenum">
              <a:rPr lang="en-US" smtClean="0">
                <a:solidFill>
                  <a:srgbClr val="C7C8CA"/>
                </a:solidFill>
              </a:rPr>
              <a:pPr/>
              <a:t>‹#›</a:t>
            </a:fld>
            <a:endParaRPr lang="en-US">
              <a:solidFill>
                <a:srgbClr val="C7C8CA"/>
              </a:solidFill>
            </a:endParaRPr>
          </a:p>
        </p:txBody>
      </p:sp>
      <p:sp>
        <p:nvSpPr>
          <p:cNvPr id="4" name="Footer Placeholder 3"/>
          <p:cNvSpPr>
            <a:spLocks noGrp="1"/>
          </p:cNvSpPr>
          <p:nvPr>
            <p:ph type="ftr" sz="quarter" idx="12"/>
          </p:nvPr>
        </p:nvSpPr>
        <p:spPr>
          <a:xfrm>
            <a:off x="938784" y="6360027"/>
            <a:ext cx="7083947" cy="209549"/>
          </a:xfrm>
        </p:spPr>
        <p:txBody>
          <a:bodyPr/>
          <a:lstStyle/>
          <a:p>
            <a:endParaRPr lang="en-US">
              <a:solidFill>
                <a:prstClr val="black">
                  <a:tint val="75000"/>
                </a:prstClr>
              </a:solidFill>
            </a:endParaRP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7397" y="6189216"/>
            <a:ext cx="548640" cy="548640"/>
          </a:xfrm>
          <a:prstGeom prst="rect">
            <a:avLst/>
          </a:prstGeom>
        </p:spPr>
      </p:pic>
      <p:sp>
        <p:nvSpPr>
          <p:cNvPr id="9" name="Rectangle 8"/>
          <p:cNvSpPr/>
          <p:nvPr/>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solidFill>
                  <a:prstClr val="white"/>
                </a:solidFill>
                <a:latin typeface="Trefoil Sans"/>
              </a:rPr>
              <a:t>EXTRA VERTICAL SPACE</a:t>
            </a:r>
          </a:p>
        </p:txBody>
      </p:sp>
      <p:sp>
        <p:nvSpPr>
          <p:cNvPr id="6" name="Content Placeholder 5"/>
          <p:cNvSpPr>
            <a:spLocks noGrp="1"/>
          </p:cNvSpPr>
          <p:nvPr>
            <p:ph sz="quarter" idx="13"/>
          </p:nvPr>
        </p:nvSpPr>
        <p:spPr>
          <a:xfrm>
            <a:off x="338667" y="1210733"/>
            <a:ext cx="11563349" cy="4851400"/>
          </a:xfrm>
        </p:spPr>
        <p:txBody>
          <a:bodyPr>
            <a:normAutofit/>
          </a:bodyPr>
          <a:lstStyle>
            <a:lvl1pPr>
              <a:defRPr sz="2667"/>
            </a:lvl1pPr>
            <a:lvl2pPr marL="761981" indent="-313259">
              <a:defRPr sz="2667"/>
            </a:lvl2pPr>
            <a:lvl3pPr>
              <a:defRPr sz="2667"/>
            </a:lvl3pPr>
            <a:lvl4pPr>
              <a:defRPr sz="2667"/>
            </a:lvl4pPr>
            <a:lvl5pPr>
              <a:defRPr sz="26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05817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Divider page style B">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gradFill flip="none" rotWithShape="1">
            <a:gsLst>
              <a:gs pos="49000">
                <a:schemeClr val="tx2"/>
              </a:gs>
              <a:gs pos="100000">
                <a:srgbClr val="008745"/>
              </a:gs>
              <a:gs pos="0">
                <a:srgbClr val="008745"/>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lvl="0" algn="ctr"/>
            <a:endParaRPr lang="en-US" sz="2400">
              <a:solidFill>
                <a:srgbClr val="008745"/>
              </a:solidFill>
              <a:latin typeface="Aria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75029" y="-736607"/>
            <a:ext cx="5780424" cy="5780424"/>
          </a:xfrm>
          <a:prstGeom prst="rect">
            <a:avLst/>
          </a:prstGeom>
        </p:spPr>
      </p:pic>
      <p:sp>
        <p:nvSpPr>
          <p:cNvPr id="5" name="Text Placeholder 13"/>
          <p:cNvSpPr>
            <a:spLocks noGrp="1"/>
          </p:cNvSpPr>
          <p:nvPr>
            <p:ph type="body" sz="quarter" idx="10"/>
          </p:nvPr>
        </p:nvSpPr>
        <p:spPr>
          <a:xfrm>
            <a:off x="486453" y="2874963"/>
            <a:ext cx="10972800" cy="2355128"/>
          </a:xfrm>
          <a:prstGeom prst="rect">
            <a:avLst/>
          </a:prstGeom>
        </p:spPr>
        <p:txBody>
          <a:bodyPr>
            <a:normAutofit/>
          </a:bodyPr>
          <a:lstStyle>
            <a:lvl1pPr marL="0" indent="0" algn="l">
              <a:spcBef>
                <a:spcPts val="800"/>
              </a:spcBef>
              <a:buFontTx/>
              <a:buNone/>
              <a:defRPr sz="3733">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2" name="Slide Number Placeholder 1"/>
          <p:cNvSpPr>
            <a:spLocks noGrp="1"/>
          </p:cNvSpPr>
          <p:nvPr>
            <p:ph type="sldNum" sz="quarter" idx="11"/>
          </p:nvPr>
        </p:nvSpPr>
        <p:spPr/>
        <p:txBody>
          <a:bodyPr/>
          <a:lstStyle>
            <a:lvl1pPr>
              <a:defRPr>
                <a:solidFill>
                  <a:schemeClr val="bg1"/>
                </a:solidFill>
              </a:defRPr>
            </a:lvl1pPr>
          </a:lstStyle>
          <a:p>
            <a:fld id="{F8C12AA3-6E81-C746-8BB2-6661939CBDDC}" type="slidenum">
              <a:rPr lang="en-US" smtClean="0"/>
              <a:pPr/>
              <a:t>‹#›</a:t>
            </a:fld>
            <a:endParaRPr lang="en-US"/>
          </a:p>
        </p:txBody>
      </p:sp>
      <p:sp>
        <p:nvSpPr>
          <p:cNvPr id="8" name="Rectangle 7"/>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a:latin typeface="Arial"/>
              </a:rPr>
              <a:t>DIVIDER PAGE</a:t>
            </a:r>
          </a:p>
        </p:txBody>
      </p:sp>
      <p:sp>
        <p:nvSpPr>
          <p:cNvPr id="9" name="Title 1"/>
          <p:cNvSpPr txBox="1">
            <a:spLocks/>
          </p:cNvSpPr>
          <p:nvPr userDrawn="1"/>
        </p:nvSpPr>
        <p:spPr>
          <a:xfrm>
            <a:off x="564069" y="1722138"/>
            <a:ext cx="10972800" cy="954793"/>
          </a:xfrm>
          <a:prstGeom prst="rect">
            <a:avLst/>
          </a:prstGeom>
        </p:spPr>
        <p:txBody>
          <a:bodyPr vert="horz" lIns="0" tIns="0" rIns="0" bIns="0" rtlCol="0" anchor="ctr">
            <a:normAutofit/>
          </a:bodyPr>
          <a:lstStyle>
            <a:lvl1pPr algn="l" defTabSz="457200" rtl="0" eaLnBrk="1" latinLnBrk="0" hangingPunct="1">
              <a:lnSpc>
                <a:spcPct val="80000"/>
              </a:lnSpc>
              <a:spcBef>
                <a:spcPct val="0"/>
              </a:spcBef>
              <a:buNone/>
              <a:defRPr sz="4300" b="1" kern="1200" baseline="0">
                <a:solidFill>
                  <a:schemeClr val="bg1"/>
                </a:solidFill>
                <a:latin typeface="Arial"/>
                <a:ea typeface="+mj-ea"/>
                <a:cs typeface="+mj-cs"/>
              </a:defRPr>
            </a:lvl1pPr>
          </a:lstStyle>
          <a:p>
            <a:endParaRPr lang="en-US" sz="5733"/>
          </a:p>
        </p:txBody>
      </p:sp>
      <p:sp>
        <p:nvSpPr>
          <p:cNvPr id="11" name="Title 1"/>
          <p:cNvSpPr>
            <a:spLocks noGrp="1"/>
          </p:cNvSpPr>
          <p:nvPr>
            <p:ph type="title"/>
          </p:nvPr>
        </p:nvSpPr>
        <p:spPr>
          <a:xfrm>
            <a:off x="570227" y="1925338"/>
            <a:ext cx="10972800" cy="954793"/>
          </a:xfrm>
        </p:spPr>
        <p:txBody>
          <a:bodyPr>
            <a:normAutofit/>
          </a:bodyPr>
          <a:lstStyle>
            <a:lvl1pPr algn="l">
              <a:defRPr sz="5733"/>
            </a:lvl1pPr>
          </a:lstStyle>
          <a:p>
            <a:r>
              <a:rPr lang="en-US"/>
              <a:t>Click to edit Master title style</a:t>
            </a:r>
          </a:p>
        </p:txBody>
      </p:sp>
    </p:spTree>
    <p:extLst>
      <p:ext uri="{BB962C8B-B14F-4D97-AF65-F5344CB8AC3E}">
        <p14:creationId xmlns:p14="http://schemas.microsoft.com/office/powerpoint/2010/main" val="26802894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tyle A">
    <p:spTree>
      <p:nvGrpSpPr>
        <p:cNvPr id="1" name=""/>
        <p:cNvGrpSpPr/>
        <p:nvPr/>
      </p:nvGrpSpPr>
      <p:grpSpPr>
        <a:xfrm>
          <a:off x="0" y="0"/>
          <a:ext cx="0" cy="0"/>
          <a:chOff x="0" y="0"/>
          <a:chExt cx="0" cy="0"/>
        </a:xfrm>
      </p:grpSpPr>
      <p:sp>
        <p:nvSpPr>
          <p:cNvPr id="2" name="Rectangle 1"/>
          <p:cNvSpPr/>
          <p:nvPr userDrawn="1"/>
        </p:nvSpPr>
        <p:spPr>
          <a:xfrm>
            <a:off x="221482" y="6192557"/>
            <a:ext cx="761999" cy="547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Arial"/>
            </a:endParaRPr>
          </a:p>
        </p:txBody>
      </p:sp>
      <p:sp>
        <p:nvSpPr>
          <p:cNvPr id="10" name="Picture Placeholder 2"/>
          <p:cNvSpPr>
            <a:spLocks noGrp="1"/>
          </p:cNvSpPr>
          <p:nvPr>
            <p:ph type="pic" idx="10"/>
          </p:nvPr>
        </p:nvSpPr>
        <p:spPr>
          <a:xfrm>
            <a:off x="0" y="1508734"/>
            <a:ext cx="12192000" cy="5366708"/>
          </a:xfrm>
          <a:prstGeom prst="rect">
            <a:avLst/>
          </a:prstGeom>
        </p:spPr>
        <p:txBody>
          <a:bodyPr/>
          <a:lstStyle>
            <a:lvl1pPr marL="0" indent="0">
              <a:buNone/>
              <a:defRPr sz="4267">
                <a:ln>
                  <a:noFill/>
                </a:ln>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
        <p:nvSpPr>
          <p:cNvPr id="3" name="Subtitle 2"/>
          <p:cNvSpPr>
            <a:spLocks noGrp="1"/>
          </p:cNvSpPr>
          <p:nvPr>
            <p:ph type="subTitle" idx="1"/>
          </p:nvPr>
        </p:nvSpPr>
        <p:spPr>
          <a:xfrm>
            <a:off x="556382" y="4207949"/>
            <a:ext cx="11079237" cy="1308379"/>
          </a:xfrm>
          <a:prstGeom prst="rect">
            <a:avLst/>
          </a:prstGeom>
          <a:solidFill>
            <a:schemeClr val="bg1"/>
          </a:solidFill>
          <a:ln>
            <a:noFill/>
          </a:ln>
          <a:effectLst/>
        </p:spPr>
        <p:style>
          <a:lnRef idx="1">
            <a:schemeClr val="accent2"/>
          </a:lnRef>
          <a:fillRef idx="3">
            <a:schemeClr val="accent2"/>
          </a:fillRef>
          <a:effectRef idx="2">
            <a:schemeClr val="accent2"/>
          </a:effectRef>
          <a:fontRef idx="minor">
            <a:schemeClr val="lt1"/>
          </a:fontRef>
        </p:style>
        <p:txBody>
          <a:bodyPr tIns="0" bIns="73152" rtlCol="0" anchor="ctr">
            <a:normAutofit/>
          </a:bodyPr>
          <a:lstStyle>
            <a:lvl1pPr marL="0" indent="0" algn="ctr">
              <a:buNone/>
              <a:defRPr lang="en-US" sz="4267" b="1" i="0" dirty="0">
                <a:solidFill>
                  <a:srgbClr val="00AE58"/>
                </a:solidFill>
                <a:latin typeface="Arial"/>
                <a:cs typeface="Arial"/>
              </a:defRPr>
            </a:lvl1pPr>
          </a:lstStyle>
          <a:p>
            <a:pPr marL="0" lvl="0" algn="ctr"/>
            <a:r>
              <a:rPr lang="en-US"/>
              <a:t>Click to edit Master subtitle style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7937" y="210353"/>
            <a:ext cx="2161388" cy="938784"/>
          </a:xfrm>
          <a:prstGeom prst="rect">
            <a:avLst/>
          </a:prstGeom>
        </p:spPr>
      </p:pic>
      <p:sp>
        <p:nvSpPr>
          <p:cNvPr id="5" name="Slide Number Placeholder 4"/>
          <p:cNvSpPr>
            <a:spLocks noGrp="1"/>
          </p:cNvSpPr>
          <p:nvPr>
            <p:ph type="sldNum" sz="quarter" idx="12"/>
          </p:nvPr>
        </p:nvSpPr>
        <p:spPr/>
        <p:txBody>
          <a:bodyPr/>
          <a:lstStyle>
            <a:lvl1pPr>
              <a:defRPr>
                <a:solidFill>
                  <a:srgbClr val="000000"/>
                </a:solidFill>
              </a:defRPr>
            </a:lvl1pPr>
          </a:lstStyle>
          <a:p>
            <a:fld id="{F8C12AA3-6E81-C746-8BB2-6661939CBDDC}" type="slidenum">
              <a:rPr lang="en-US" smtClean="0"/>
              <a:pPr/>
              <a:t>‹#›</a:t>
            </a:fld>
            <a:endParaRPr lang="en-US"/>
          </a:p>
        </p:txBody>
      </p:sp>
      <p:sp>
        <p:nvSpPr>
          <p:cNvPr id="7" name="Rectangle 6"/>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latin typeface="Arial"/>
              </a:rPr>
              <a:t>TITLE</a:t>
            </a:r>
            <a:r>
              <a:rPr lang="en-US" sz="2400" baseline="0">
                <a:latin typeface="Arial"/>
              </a:rPr>
              <a:t> STYLE A</a:t>
            </a:r>
            <a:endParaRPr lang="en-US" sz="2400">
              <a:latin typeface="Arial"/>
            </a:endParaRPr>
          </a:p>
        </p:txBody>
      </p:sp>
    </p:spTree>
    <p:extLst>
      <p:ext uri="{BB962C8B-B14F-4D97-AF65-F5344CB8AC3E}">
        <p14:creationId xmlns:p14="http://schemas.microsoft.com/office/powerpoint/2010/main" val="41849743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tyle B">
    <p:spTree>
      <p:nvGrpSpPr>
        <p:cNvPr id="1" name=""/>
        <p:cNvGrpSpPr/>
        <p:nvPr/>
      </p:nvGrpSpPr>
      <p:grpSpPr>
        <a:xfrm>
          <a:off x="0" y="0"/>
          <a:ext cx="0" cy="0"/>
          <a:chOff x="0" y="0"/>
          <a:chExt cx="0" cy="0"/>
        </a:xfrm>
      </p:grpSpPr>
      <p:sp>
        <p:nvSpPr>
          <p:cNvPr id="8" name="Rectangle 7"/>
          <p:cNvSpPr/>
          <p:nvPr userDrawn="1"/>
        </p:nvSpPr>
        <p:spPr>
          <a:xfrm>
            <a:off x="1" y="5619987"/>
            <a:ext cx="12192003" cy="1238013"/>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l"/>
            <a:endParaRPr lang="en-US" sz="2400">
              <a:latin typeface="Arial"/>
            </a:endParaRPr>
          </a:p>
        </p:txBody>
      </p:sp>
      <p:sp>
        <p:nvSpPr>
          <p:cNvPr id="7" name="Picture Placeholder 6"/>
          <p:cNvSpPr>
            <a:spLocks noGrp="1"/>
          </p:cNvSpPr>
          <p:nvPr>
            <p:ph type="pic" sz="quarter" idx="10"/>
          </p:nvPr>
        </p:nvSpPr>
        <p:spPr>
          <a:xfrm>
            <a:off x="0" y="1510138"/>
            <a:ext cx="12192000" cy="4109849"/>
          </a:xfrm>
          <a:prstGeom prst="rect">
            <a:avLst/>
          </a:prstGeom>
        </p:spPr>
        <p:txBody>
          <a:bodyPr/>
          <a:lstStyle>
            <a:lvl1pPr marL="0" indent="0">
              <a:buNone/>
              <a:defRPr/>
            </a:lvl1pPr>
          </a:lstStyle>
          <a:p>
            <a:r>
              <a:rPr lang="en-US"/>
              <a:t>Click icon to add picture</a:t>
            </a:r>
          </a:p>
        </p:txBody>
      </p:sp>
      <p:sp>
        <p:nvSpPr>
          <p:cNvPr id="2" name="Title 1"/>
          <p:cNvSpPr>
            <a:spLocks noGrp="1"/>
          </p:cNvSpPr>
          <p:nvPr>
            <p:ph type="title"/>
          </p:nvPr>
        </p:nvSpPr>
        <p:spPr>
          <a:xfrm>
            <a:off x="0" y="5619987"/>
            <a:ext cx="12192000" cy="1238013"/>
          </a:xfrm>
          <a:noFill/>
          <a:ln>
            <a:noFill/>
          </a:ln>
        </p:spPr>
        <p:txBody>
          <a:bodyPr lIns="274320" tIns="45720" rIns="182880"/>
          <a:lstStyle/>
          <a:p>
            <a:r>
              <a:rPr lang="en-US"/>
              <a:t>Click to edit Master title style</a:t>
            </a:r>
          </a:p>
        </p:txBody>
      </p:sp>
      <p:sp>
        <p:nvSpPr>
          <p:cNvPr id="4" name="Slide Number Placeholder 3"/>
          <p:cNvSpPr>
            <a:spLocks noGrp="1"/>
          </p:cNvSpPr>
          <p:nvPr>
            <p:ph type="sldNum" sz="quarter" idx="12"/>
          </p:nvPr>
        </p:nvSpPr>
        <p:spPr>
          <a:ln>
            <a:noFill/>
          </a:ln>
        </p:spPr>
        <p:txBody>
          <a:bodyPr/>
          <a:lstStyle>
            <a:lvl1pPr>
              <a:defRPr>
                <a:solidFill>
                  <a:srgbClr val="FFFFFF"/>
                </a:solidFill>
              </a:defRPr>
            </a:lvl1pPr>
          </a:lstStyle>
          <a:p>
            <a:fld id="{F8C12AA3-6E81-C746-8BB2-6661939CBDDC}" type="slidenum">
              <a:rPr lang="en-US" smtClean="0"/>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7937" y="210353"/>
            <a:ext cx="2161388" cy="938784"/>
          </a:xfrm>
          <a:prstGeom prst="rect">
            <a:avLst/>
          </a:prstGeom>
        </p:spPr>
      </p:pic>
      <p:sp>
        <p:nvSpPr>
          <p:cNvPr id="9" name="Rectangle 8"/>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a:latin typeface="Arial"/>
              </a:rPr>
              <a:t>TITLE</a:t>
            </a:r>
            <a:r>
              <a:rPr lang="en-US" sz="2400" baseline="0">
                <a:latin typeface="Arial"/>
              </a:rPr>
              <a:t> STYLE B</a:t>
            </a:r>
            <a:endParaRPr lang="en-US" sz="2400">
              <a:latin typeface="Arial"/>
            </a:endParaRPr>
          </a:p>
        </p:txBody>
      </p:sp>
    </p:spTree>
    <p:extLst>
      <p:ext uri="{BB962C8B-B14F-4D97-AF65-F5344CB8AC3E}">
        <p14:creationId xmlns:p14="http://schemas.microsoft.com/office/powerpoint/2010/main" val="10718623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xt only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2"/>
          </p:nvPr>
        </p:nvSpPr>
        <p:spPr/>
        <p:txBody>
          <a:bodyPr/>
          <a:lstStyle/>
          <a:p>
            <a:fld id="{F8C12AA3-6E81-C746-8BB2-6661939CBDDC}" type="slidenum">
              <a:rPr lang="en-US" smtClean="0"/>
              <a:pPr/>
              <a:t>‹#›</a:t>
            </a:fld>
            <a:endParaRPr lang="en-US"/>
          </a:p>
        </p:txBody>
      </p:sp>
      <p:sp>
        <p:nvSpPr>
          <p:cNvPr id="5" name="Text Placeholder 4"/>
          <p:cNvSpPr>
            <a:spLocks noGrp="1"/>
          </p:cNvSpPr>
          <p:nvPr>
            <p:ph type="body" sz="quarter" idx="13"/>
          </p:nvPr>
        </p:nvSpPr>
        <p:spPr>
          <a:xfrm>
            <a:off x="341375" y="1828800"/>
            <a:ext cx="11612727" cy="42743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p:cNvSpPr>
            <a:spLocks noGrp="1"/>
          </p:cNvSpPr>
          <p:nvPr>
            <p:ph type="ftr" sz="quarter" idx="14"/>
          </p:nvPr>
        </p:nvSpPr>
        <p:spPr>
          <a:xfrm>
            <a:off x="459167" y="6360027"/>
            <a:ext cx="7083947" cy="209549"/>
          </a:xfrm>
        </p:spPr>
        <p:txBody>
          <a:bodyPr/>
          <a:lstStyle/>
          <a:p>
            <a:endParaRPr lang="en-US"/>
          </a:p>
        </p:txBody>
      </p:sp>
      <p:sp>
        <p:nvSpPr>
          <p:cNvPr id="6" name="Rectangle 5"/>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a:latin typeface="Arial"/>
              </a:rPr>
              <a:t>TEXT ONLY PAGE</a:t>
            </a:r>
          </a:p>
        </p:txBody>
      </p:sp>
    </p:spTree>
    <p:extLst>
      <p:ext uri="{BB962C8B-B14F-4D97-AF65-F5344CB8AC3E}">
        <p14:creationId xmlns:p14="http://schemas.microsoft.com/office/powerpoint/2010/main" val="5791343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page with eyebrow">
    <p:spTree>
      <p:nvGrpSpPr>
        <p:cNvPr id="1" name=""/>
        <p:cNvGrpSpPr/>
        <p:nvPr/>
      </p:nvGrpSpPr>
      <p:grpSpPr>
        <a:xfrm>
          <a:off x="0" y="0"/>
          <a:ext cx="0" cy="0"/>
          <a:chOff x="0" y="0"/>
          <a:chExt cx="0" cy="0"/>
        </a:xfrm>
      </p:grpSpPr>
      <p:sp>
        <p:nvSpPr>
          <p:cNvPr id="2" name="Title 1"/>
          <p:cNvSpPr>
            <a:spLocks noGrp="1"/>
          </p:cNvSpPr>
          <p:nvPr>
            <p:ph type="title"/>
          </p:nvPr>
        </p:nvSpPr>
        <p:spPr>
          <a:xfrm>
            <a:off x="463297" y="626534"/>
            <a:ext cx="10024300" cy="741501"/>
          </a:xfrm>
        </p:spPr>
        <p:txBody>
          <a:bodyPr lIns="0" tIns="0" rIns="0" bIns="0" anchor="t"/>
          <a:lstStyle>
            <a:lvl1pPr>
              <a:defRPr>
                <a:solidFill>
                  <a:schemeClr val="bg1"/>
                </a:solidFill>
              </a:defRPr>
            </a:lvl1pPr>
          </a:lstStyle>
          <a:p>
            <a:r>
              <a:rPr lang="en-US"/>
              <a:t>Click to edit Master title style</a:t>
            </a:r>
          </a:p>
        </p:txBody>
      </p:sp>
      <p:sp>
        <p:nvSpPr>
          <p:cNvPr id="7" name="Slide Number Placeholder 6"/>
          <p:cNvSpPr>
            <a:spLocks noGrp="1"/>
          </p:cNvSpPr>
          <p:nvPr>
            <p:ph type="sldNum" sz="quarter" idx="11"/>
          </p:nvPr>
        </p:nvSpPr>
        <p:spPr/>
        <p:txBody>
          <a:bodyPr/>
          <a:lstStyle>
            <a:lvl1pPr>
              <a:defRPr b="0" i="0">
                <a:solidFill>
                  <a:srgbClr val="FFFFFF"/>
                </a:solidFill>
                <a:latin typeface="Arial"/>
                <a:cs typeface="Arial"/>
              </a:defRPr>
            </a:lvl1pPr>
          </a:lstStyle>
          <a:p>
            <a:fld id="{F8C12AA3-6E81-C746-8BB2-6661939CBDDC}" type="slidenum">
              <a:rPr lang="en-US" smtClean="0"/>
              <a:pPr/>
              <a:t>‹#›</a:t>
            </a:fld>
            <a:endParaRPr lang="en-US"/>
          </a:p>
        </p:txBody>
      </p:sp>
      <p:sp>
        <p:nvSpPr>
          <p:cNvPr id="6" name="Text Placeholder 5"/>
          <p:cNvSpPr>
            <a:spLocks noGrp="1"/>
          </p:cNvSpPr>
          <p:nvPr>
            <p:ph type="body" sz="quarter" idx="14"/>
          </p:nvPr>
        </p:nvSpPr>
        <p:spPr>
          <a:xfrm>
            <a:off x="463297" y="-41636"/>
            <a:ext cx="10145183" cy="626533"/>
          </a:xfrm>
        </p:spPr>
        <p:txBody>
          <a:bodyPr lIns="0" tIns="0" rIns="0" bIns="0" anchor="b">
            <a:normAutofit/>
          </a:bodyPr>
          <a:lstStyle>
            <a:lvl1pPr marL="0" indent="0">
              <a:buNone/>
              <a:defRPr sz="2133" b="1" cap="all">
                <a:solidFill>
                  <a:schemeClr val="bg1"/>
                </a:solidFill>
              </a:defRPr>
            </a:lvl1pPr>
            <a:lvl2pPr marL="448722" indent="0">
              <a:buNone/>
              <a:defRPr/>
            </a:lvl2pPr>
            <a:lvl3pPr marL="994808" indent="0">
              <a:buNone/>
              <a:defRPr/>
            </a:lvl3pPr>
            <a:lvl4pPr marL="1509146" indent="0">
              <a:buNone/>
              <a:defRPr/>
            </a:lvl4pPr>
            <a:lvl5pPr marL="2055233" indent="0">
              <a:buNone/>
              <a:defRPr/>
            </a:lvl5pPr>
          </a:lstStyle>
          <a:p>
            <a:pPr lvl="0"/>
            <a:r>
              <a:rPr lang="en-US"/>
              <a:t>Edit Master text styles</a:t>
            </a:r>
          </a:p>
        </p:txBody>
      </p:sp>
      <p:sp>
        <p:nvSpPr>
          <p:cNvPr id="11" name="Rectangle 10"/>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a:latin typeface="Arial"/>
              </a:rPr>
              <a:t>CONTENT PAGE WITH EYEBROW</a:t>
            </a:r>
          </a:p>
        </p:txBody>
      </p:sp>
      <p:sp>
        <p:nvSpPr>
          <p:cNvPr id="5" name="Content Placeholder 4"/>
          <p:cNvSpPr>
            <a:spLocks noGrp="1"/>
          </p:cNvSpPr>
          <p:nvPr>
            <p:ph sz="quarter" idx="15"/>
          </p:nvPr>
        </p:nvSpPr>
        <p:spPr>
          <a:xfrm>
            <a:off x="342691" y="1828801"/>
            <a:ext cx="10449484" cy="41804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2"/>
          <p:cNvSpPr>
            <a:spLocks noGrp="1"/>
          </p:cNvSpPr>
          <p:nvPr>
            <p:ph type="ftr" sz="quarter" idx="16"/>
          </p:nvPr>
        </p:nvSpPr>
        <p:spPr>
          <a:xfrm>
            <a:off x="459167" y="6360027"/>
            <a:ext cx="7083947" cy="209549"/>
          </a:xfrm>
        </p:spPr>
        <p:txBody>
          <a:bodyPr/>
          <a:lstStyle/>
          <a:p>
            <a:endParaRPr lang="en-US"/>
          </a:p>
        </p:txBody>
      </p:sp>
    </p:spTree>
    <p:extLst>
      <p:ext uri="{BB962C8B-B14F-4D97-AF65-F5344CB8AC3E}">
        <p14:creationId xmlns:p14="http://schemas.microsoft.com/office/powerpoint/2010/main" val="2984127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bleed Text Left">
    <p:spTree>
      <p:nvGrpSpPr>
        <p:cNvPr id="1" name=""/>
        <p:cNvGrpSpPr/>
        <p:nvPr/>
      </p:nvGrpSpPr>
      <p:grpSpPr>
        <a:xfrm>
          <a:off x="0" y="0"/>
          <a:ext cx="0" cy="0"/>
          <a:chOff x="0" y="0"/>
          <a:chExt cx="0" cy="0"/>
        </a:xfrm>
      </p:grpSpPr>
      <p:sp>
        <p:nvSpPr>
          <p:cNvPr id="2" name="Rectangle 1"/>
          <p:cNvSpPr/>
          <p:nvPr userDrawn="1"/>
        </p:nvSpPr>
        <p:spPr>
          <a:xfrm>
            <a:off x="221482" y="6192557"/>
            <a:ext cx="761999" cy="547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a:endParaRPr>
          </a:p>
        </p:txBody>
      </p:sp>
      <p:sp>
        <p:nvSpPr>
          <p:cNvPr id="10" name="Picture Placeholder 2"/>
          <p:cNvSpPr>
            <a:spLocks noGrp="1"/>
          </p:cNvSpPr>
          <p:nvPr>
            <p:ph type="pic" idx="10"/>
          </p:nvPr>
        </p:nvSpPr>
        <p:spPr>
          <a:xfrm>
            <a:off x="0" y="1512600"/>
            <a:ext cx="12192000" cy="5356833"/>
          </a:xfrm>
          <a:prstGeom prst="rect">
            <a:avLst/>
          </a:prstGeom>
        </p:spPr>
        <p:txBody>
          <a:bodyPr>
            <a:normAutofit/>
          </a:bodyPr>
          <a:lstStyle>
            <a:lvl1pPr marL="0" indent="0">
              <a:buNone/>
              <a:defRPr sz="2667">
                <a:ln>
                  <a:noFill/>
                </a:ln>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Click icon to add picture</a:t>
            </a:r>
          </a:p>
        </p:txBody>
      </p:sp>
      <p:sp>
        <p:nvSpPr>
          <p:cNvPr id="5" name="Slide Number Placeholder 4"/>
          <p:cNvSpPr>
            <a:spLocks noGrp="1"/>
          </p:cNvSpPr>
          <p:nvPr>
            <p:ph type="sldNum" sz="quarter" idx="12"/>
          </p:nvPr>
        </p:nvSpPr>
        <p:spPr/>
        <p:txBody>
          <a:bodyPr/>
          <a:lstStyle>
            <a:lvl1pPr>
              <a:defRPr>
                <a:solidFill>
                  <a:srgbClr val="000000"/>
                </a:solidFill>
              </a:defRPr>
            </a:lvl1pPr>
          </a:lstStyle>
          <a:p>
            <a:fld id="{F8C12AA3-6E81-C746-8BB2-6661939CBDDC}" type="slidenum">
              <a:rPr lang="en-US" smtClean="0"/>
              <a:pPr/>
              <a:t>‹#›</a:t>
            </a:fld>
            <a:endParaRPr lang="en-US" dirty="0"/>
          </a:p>
        </p:txBody>
      </p:sp>
      <p:sp>
        <p:nvSpPr>
          <p:cNvPr id="6" name="Text Placeholder 5"/>
          <p:cNvSpPr>
            <a:spLocks noGrp="1"/>
          </p:cNvSpPr>
          <p:nvPr>
            <p:ph type="body" sz="quarter" idx="13"/>
          </p:nvPr>
        </p:nvSpPr>
        <p:spPr>
          <a:xfrm>
            <a:off x="342692" y="1975924"/>
            <a:ext cx="5572685" cy="4498848"/>
          </a:xfrm>
          <a:solidFill>
            <a:schemeClr val="bg1">
              <a:alpha val="90000"/>
            </a:schemeClr>
          </a:solidFill>
        </p:spPr>
        <p:txBody>
          <a:bodyPr>
            <a:normAutofit/>
          </a:bodyPr>
          <a:lstStyle>
            <a:lvl1pPr marL="313259" indent="-313259">
              <a:buFont typeface="Arial"/>
              <a:buChar char="•"/>
              <a:defRPr sz="2667"/>
            </a:lvl1pPr>
            <a:lvl2pPr marL="829713" indent="-380990">
              <a:buFont typeface="Arial"/>
              <a:buChar char="•"/>
              <a:defRPr sz="2667"/>
            </a:lvl2pPr>
            <a:lvl3pPr marL="1299601" indent="-304792">
              <a:buFont typeface="Courier New"/>
              <a:buChar char="o"/>
              <a:defRPr sz="2667"/>
            </a:lvl3pPr>
            <a:lvl4pPr marL="1813939" indent="-304792">
              <a:buFont typeface="Arial"/>
              <a:buChar char="•"/>
              <a:defRPr sz="2667"/>
            </a:lvl4pPr>
            <a:lvl5pPr marL="2360025" indent="-304792">
              <a:buFont typeface="Lucida Grande"/>
              <a:buChar char="–"/>
              <a:defRPr sz="26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
        <p:nvSpPr>
          <p:cNvPr id="9" name="Rectangle 8"/>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dirty="0">
                <a:latin typeface="Arial"/>
              </a:rPr>
              <a:t>FULL BLEED AND TEXT LEFT</a:t>
            </a:r>
          </a:p>
        </p:txBody>
      </p:sp>
    </p:spTree>
    <p:extLst>
      <p:ext uri="{BB962C8B-B14F-4D97-AF65-F5344CB8AC3E}">
        <p14:creationId xmlns:p14="http://schemas.microsoft.com/office/powerpoint/2010/main" val="14917908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mp; Full-width image">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1517954"/>
            <a:ext cx="12192000" cy="5352143"/>
          </a:xfrm>
          <a:prstGeom prst="rect">
            <a:avLst/>
          </a:prstGeom>
        </p:spPr>
        <p:txBody>
          <a:bodyPr/>
          <a:lstStyle>
            <a:lvl1pPr marL="0" indent="0">
              <a:buNone/>
              <a:defRPr/>
            </a:lvl1pPr>
          </a:lstStyle>
          <a:p>
            <a:r>
              <a:rPr lang="en-US"/>
              <a:t>   </a:t>
            </a:r>
          </a:p>
        </p:txBody>
      </p:sp>
      <p:sp>
        <p:nvSpPr>
          <p:cNvPr id="4" name="Slide Number Placeholder 3"/>
          <p:cNvSpPr>
            <a:spLocks noGrp="1"/>
          </p:cNvSpPr>
          <p:nvPr>
            <p:ph type="sldNum" sz="quarter" idx="12"/>
          </p:nvPr>
        </p:nvSpPr>
        <p:spPr>
          <a:ln>
            <a:noFill/>
          </a:ln>
        </p:spPr>
        <p:txBody>
          <a:bodyPr/>
          <a:lstStyle/>
          <a:p>
            <a:fld id="{F8C12AA3-6E81-C746-8BB2-6661939CBDDC}" type="slidenum">
              <a:rPr lang="en-US" smtClean="0"/>
              <a:pPr/>
              <a:t>‹#›</a:t>
            </a:fld>
            <a:endParaRPr lang="en-US"/>
          </a:p>
        </p:txBody>
      </p:sp>
      <p:sp>
        <p:nvSpPr>
          <p:cNvPr id="3" name="Title 2"/>
          <p:cNvSpPr>
            <a:spLocks noGrp="1"/>
          </p:cNvSpPr>
          <p:nvPr>
            <p:ph type="title"/>
          </p:nvPr>
        </p:nvSpPr>
        <p:spPr/>
        <p:txBody>
          <a:bodyPr/>
          <a:lstStyle/>
          <a:p>
            <a:r>
              <a:rPr lang="en-US"/>
              <a:t>Click to edit Master title style</a:t>
            </a:r>
          </a:p>
        </p:txBody>
      </p:sp>
      <p:sp>
        <p:nvSpPr>
          <p:cNvPr id="9" name="Text Placeholder 8"/>
          <p:cNvSpPr>
            <a:spLocks noGrp="1"/>
          </p:cNvSpPr>
          <p:nvPr>
            <p:ph type="body" sz="quarter" idx="13"/>
          </p:nvPr>
        </p:nvSpPr>
        <p:spPr>
          <a:xfrm>
            <a:off x="703931" y="2122314"/>
            <a:ext cx="10721576" cy="4095383"/>
          </a:xfrm>
          <a:solidFill>
            <a:srgbClr val="FFFFFF">
              <a:alpha val="90000"/>
            </a:srgbClr>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a:latin typeface="Arial"/>
              </a:rPr>
              <a:t>TITLE &amp; FULL-WIDTH IMAGE</a:t>
            </a:r>
          </a:p>
        </p:txBody>
      </p:sp>
    </p:spTree>
    <p:extLst>
      <p:ext uri="{BB962C8B-B14F-4D97-AF65-F5344CB8AC3E}">
        <p14:creationId xmlns:p14="http://schemas.microsoft.com/office/powerpoint/2010/main" val="15483738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Full bleed Text Left">
    <p:spTree>
      <p:nvGrpSpPr>
        <p:cNvPr id="1" name=""/>
        <p:cNvGrpSpPr/>
        <p:nvPr/>
      </p:nvGrpSpPr>
      <p:grpSpPr>
        <a:xfrm>
          <a:off x="0" y="0"/>
          <a:ext cx="0" cy="0"/>
          <a:chOff x="0" y="0"/>
          <a:chExt cx="0" cy="0"/>
        </a:xfrm>
      </p:grpSpPr>
      <p:sp>
        <p:nvSpPr>
          <p:cNvPr id="2" name="Rectangle 1"/>
          <p:cNvSpPr/>
          <p:nvPr userDrawn="1"/>
        </p:nvSpPr>
        <p:spPr>
          <a:xfrm>
            <a:off x="221482" y="6192557"/>
            <a:ext cx="761999" cy="547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Arial"/>
            </a:endParaRPr>
          </a:p>
        </p:txBody>
      </p:sp>
      <p:sp>
        <p:nvSpPr>
          <p:cNvPr id="10" name="Picture Placeholder 2"/>
          <p:cNvSpPr>
            <a:spLocks noGrp="1"/>
          </p:cNvSpPr>
          <p:nvPr>
            <p:ph type="pic" idx="10"/>
          </p:nvPr>
        </p:nvSpPr>
        <p:spPr>
          <a:xfrm>
            <a:off x="0" y="1512600"/>
            <a:ext cx="12192000" cy="5356833"/>
          </a:xfrm>
          <a:prstGeom prst="rect">
            <a:avLst/>
          </a:prstGeom>
        </p:spPr>
        <p:txBody>
          <a:bodyPr>
            <a:normAutofit/>
          </a:bodyPr>
          <a:lstStyle>
            <a:lvl1pPr marL="0" indent="0">
              <a:buNone/>
              <a:defRPr sz="2667">
                <a:ln>
                  <a:noFill/>
                </a:ln>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
        <p:nvSpPr>
          <p:cNvPr id="5" name="Slide Number Placeholder 4"/>
          <p:cNvSpPr>
            <a:spLocks noGrp="1"/>
          </p:cNvSpPr>
          <p:nvPr>
            <p:ph type="sldNum" sz="quarter" idx="12"/>
          </p:nvPr>
        </p:nvSpPr>
        <p:spPr/>
        <p:txBody>
          <a:bodyPr/>
          <a:lstStyle>
            <a:lvl1pPr>
              <a:defRPr>
                <a:solidFill>
                  <a:srgbClr val="000000"/>
                </a:solidFill>
              </a:defRPr>
            </a:lvl1pPr>
          </a:lstStyle>
          <a:p>
            <a:fld id="{F8C12AA3-6E81-C746-8BB2-6661939CBDDC}" type="slidenum">
              <a:rPr lang="en-US" smtClean="0"/>
              <a:pPr/>
              <a:t>‹#›</a:t>
            </a:fld>
            <a:endParaRPr lang="en-US"/>
          </a:p>
        </p:txBody>
      </p:sp>
      <p:sp>
        <p:nvSpPr>
          <p:cNvPr id="6" name="Text Placeholder 5"/>
          <p:cNvSpPr>
            <a:spLocks noGrp="1"/>
          </p:cNvSpPr>
          <p:nvPr>
            <p:ph type="body" sz="quarter" idx="13"/>
          </p:nvPr>
        </p:nvSpPr>
        <p:spPr>
          <a:xfrm>
            <a:off x="342692" y="1975924"/>
            <a:ext cx="5572685" cy="4498848"/>
          </a:xfrm>
          <a:solidFill>
            <a:schemeClr val="bg1">
              <a:alpha val="90000"/>
            </a:schemeClr>
          </a:solidFill>
        </p:spPr>
        <p:txBody>
          <a:bodyPr>
            <a:normAutofit/>
          </a:bodyPr>
          <a:lstStyle>
            <a:lvl1pPr marL="313259" indent="-313259">
              <a:buFont typeface="Arial"/>
              <a:buChar char="•"/>
              <a:defRPr sz="2667"/>
            </a:lvl1pPr>
            <a:lvl2pPr marL="829713" indent="-380990">
              <a:buFont typeface="Arial"/>
              <a:buChar char="•"/>
              <a:defRPr sz="2667"/>
            </a:lvl2pPr>
            <a:lvl3pPr marL="1299601" indent="-304792">
              <a:buFont typeface="Courier New"/>
              <a:buChar char="o"/>
              <a:defRPr sz="2667"/>
            </a:lvl3pPr>
            <a:lvl4pPr marL="1813939" indent="-304792">
              <a:buFont typeface="Arial"/>
              <a:buChar char="•"/>
              <a:defRPr sz="2667"/>
            </a:lvl4pPr>
            <a:lvl5pPr marL="2360025" indent="-304792">
              <a:buFont typeface="Lucida Grande"/>
              <a:buChar char="–"/>
              <a:defRPr sz="26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
        <p:nvSpPr>
          <p:cNvPr id="9" name="Rectangle 8"/>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a:latin typeface="Arial"/>
              </a:rPr>
              <a:t>FULL BLEED AND TEXT LEFT</a:t>
            </a:r>
          </a:p>
        </p:txBody>
      </p:sp>
    </p:spTree>
    <p:extLst>
      <p:ext uri="{BB962C8B-B14F-4D97-AF65-F5344CB8AC3E}">
        <p14:creationId xmlns:p14="http://schemas.microsoft.com/office/powerpoint/2010/main" val="36529994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ull bleed, Text Right">
    <p:spTree>
      <p:nvGrpSpPr>
        <p:cNvPr id="1" name=""/>
        <p:cNvGrpSpPr/>
        <p:nvPr/>
      </p:nvGrpSpPr>
      <p:grpSpPr>
        <a:xfrm>
          <a:off x="0" y="0"/>
          <a:ext cx="0" cy="0"/>
          <a:chOff x="0" y="0"/>
          <a:chExt cx="0" cy="0"/>
        </a:xfrm>
      </p:grpSpPr>
      <p:sp>
        <p:nvSpPr>
          <p:cNvPr id="2" name="Rectangle 1"/>
          <p:cNvSpPr/>
          <p:nvPr userDrawn="1"/>
        </p:nvSpPr>
        <p:spPr>
          <a:xfrm>
            <a:off x="221482" y="6192557"/>
            <a:ext cx="761999" cy="547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Arial"/>
            </a:endParaRPr>
          </a:p>
        </p:txBody>
      </p:sp>
      <p:sp>
        <p:nvSpPr>
          <p:cNvPr id="10" name="Picture Placeholder 2"/>
          <p:cNvSpPr>
            <a:spLocks noGrp="1"/>
          </p:cNvSpPr>
          <p:nvPr>
            <p:ph type="pic" idx="10"/>
          </p:nvPr>
        </p:nvSpPr>
        <p:spPr>
          <a:xfrm>
            <a:off x="0" y="1512600"/>
            <a:ext cx="12192000" cy="5356833"/>
          </a:xfrm>
          <a:prstGeom prst="rect">
            <a:avLst/>
          </a:prstGeom>
        </p:spPr>
        <p:txBody>
          <a:bodyPr>
            <a:normAutofit/>
          </a:bodyPr>
          <a:lstStyle>
            <a:lvl1pPr marL="0" indent="0">
              <a:buNone/>
              <a:defRPr sz="2667">
                <a:ln>
                  <a:noFill/>
                </a:ln>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
        <p:nvSpPr>
          <p:cNvPr id="5" name="Slide Number Placeholder 4"/>
          <p:cNvSpPr>
            <a:spLocks noGrp="1"/>
          </p:cNvSpPr>
          <p:nvPr>
            <p:ph type="sldNum" sz="quarter" idx="12"/>
          </p:nvPr>
        </p:nvSpPr>
        <p:spPr/>
        <p:txBody>
          <a:bodyPr/>
          <a:lstStyle>
            <a:lvl1pPr>
              <a:defRPr>
                <a:solidFill>
                  <a:srgbClr val="000000"/>
                </a:solidFill>
              </a:defRPr>
            </a:lvl1pPr>
          </a:lstStyle>
          <a:p>
            <a:fld id="{F8C12AA3-6E81-C746-8BB2-6661939CBDDC}" type="slidenum">
              <a:rPr lang="en-US" smtClean="0"/>
              <a:pPr/>
              <a:t>‹#›</a:t>
            </a:fld>
            <a:endParaRPr lang="en-US"/>
          </a:p>
        </p:txBody>
      </p:sp>
      <p:sp>
        <p:nvSpPr>
          <p:cNvPr id="6" name="Text Placeholder 5"/>
          <p:cNvSpPr>
            <a:spLocks noGrp="1"/>
          </p:cNvSpPr>
          <p:nvPr>
            <p:ph type="body" sz="quarter" idx="13"/>
          </p:nvPr>
        </p:nvSpPr>
        <p:spPr>
          <a:xfrm>
            <a:off x="6045609" y="1975105"/>
            <a:ext cx="5795607" cy="4306607"/>
          </a:xfrm>
          <a:solidFill>
            <a:schemeClr val="bg1">
              <a:alpha val="90000"/>
            </a:schemeClr>
          </a:solidFill>
        </p:spPr>
        <p:txBody>
          <a:bodyPr>
            <a:normAutofit/>
          </a:bodyPr>
          <a:lstStyle>
            <a:lvl1pPr marL="313259" indent="-313259">
              <a:buFont typeface="Arial"/>
              <a:buChar char="•"/>
              <a:defRPr sz="2667"/>
            </a:lvl1pPr>
            <a:lvl2pPr marL="829713" indent="-380990">
              <a:buFont typeface="Arial"/>
              <a:buChar char="•"/>
              <a:defRPr sz="2667"/>
            </a:lvl2pPr>
            <a:lvl3pPr marL="1299601" indent="-304792">
              <a:buFont typeface="Courier New"/>
              <a:buChar char="o"/>
              <a:defRPr sz="2667"/>
            </a:lvl3pPr>
            <a:lvl4pPr marL="1813939" indent="-304792">
              <a:buFont typeface="Arial"/>
              <a:buChar char="•"/>
              <a:defRPr sz="2667"/>
            </a:lvl4pPr>
            <a:lvl5pPr marL="2360025" indent="-304792">
              <a:buFont typeface="Lucida Grande"/>
              <a:buChar char="–"/>
              <a:defRPr sz="26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
        <p:nvSpPr>
          <p:cNvPr id="7" name="Rectangle 6"/>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a:latin typeface="Arial"/>
              </a:rPr>
              <a:t>FULL BLEED</a:t>
            </a:r>
            <a:r>
              <a:rPr lang="en-US" sz="2400" baseline="0">
                <a:latin typeface="Arial"/>
              </a:rPr>
              <a:t> </a:t>
            </a:r>
            <a:r>
              <a:rPr lang="en-US" sz="2400">
                <a:latin typeface="Arial"/>
              </a:rPr>
              <a:t>AND TEXT RIGHT</a:t>
            </a:r>
          </a:p>
        </p:txBody>
      </p:sp>
    </p:spTree>
    <p:extLst>
      <p:ext uri="{BB962C8B-B14F-4D97-AF65-F5344CB8AC3E}">
        <p14:creationId xmlns:p14="http://schemas.microsoft.com/office/powerpoint/2010/main" val="16412809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3" name="Rectangle 2"/>
          <p:cNvSpPr/>
          <p:nvPr userDrawn="1"/>
        </p:nvSpPr>
        <p:spPr>
          <a:xfrm>
            <a:off x="108373" y="6146800"/>
            <a:ext cx="1029547"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Arial"/>
            </a:endParaRPr>
          </a:p>
        </p:txBody>
      </p:sp>
      <p:sp>
        <p:nvSpPr>
          <p:cNvPr id="9" name="Text Placeholder 8"/>
          <p:cNvSpPr>
            <a:spLocks noGrp="1"/>
          </p:cNvSpPr>
          <p:nvPr>
            <p:ph type="body" sz="quarter" idx="12"/>
          </p:nvPr>
        </p:nvSpPr>
        <p:spPr>
          <a:xfrm>
            <a:off x="350987" y="1524000"/>
            <a:ext cx="10858120" cy="730885"/>
          </a:xfrm>
          <a:prstGeom prst="rect">
            <a:avLst/>
          </a:prstGeom>
        </p:spPr>
        <p:txBody>
          <a:bodyPr/>
          <a:lstStyle>
            <a:lvl1pPr marL="0" indent="0">
              <a:buFontTx/>
              <a:buNone/>
              <a:defRPr b="1">
                <a:latin typeface="Arial"/>
              </a:defRPr>
            </a:lvl1pPr>
          </a:lstStyle>
          <a:p>
            <a:pPr lvl="0"/>
            <a:r>
              <a:rPr lang="en-US"/>
              <a:t>Edit Master text styles</a:t>
            </a:r>
          </a:p>
        </p:txBody>
      </p:sp>
      <p:sp>
        <p:nvSpPr>
          <p:cNvPr id="5" name="Slide Number Placeholder 4"/>
          <p:cNvSpPr>
            <a:spLocks noGrp="1"/>
          </p:cNvSpPr>
          <p:nvPr>
            <p:ph type="sldNum" sz="quarter" idx="13"/>
          </p:nvPr>
        </p:nvSpPr>
        <p:spPr/>
        <p:txBody>
          <a:bodyPr/>
          <a:lstStyle/>
          <a:p>
            <a:fld id="{F8C12AA3-6E81-C746-8BB2-6661939CBDDC}" type="slidenum">
              <a:rPr lang="en-US" smtClean="0"/>
              <a:pPr/>
              <a:t>‹#›</a:t>
            </a:fld>
            <a:endParaRPr lang="en-US"/>
          </a:p>
        </p:txBody>
      </p:sp>
      <p:sp>
        <p:nvSpPr>
          <p:cNvPr id="7" name="Title 6"/>
          <p:cNvSpPr>
            <a:spLocks noGrp="1"/>
          </p:cNvSpPr>
          <p:nvPr>
            <p:ph type="title"/>
          </p:nvPr>
        </p:nvSpPr>
        <p:spPr/>
        <p:txBody>
          <a:bodyPr/>
          <a:lstStyle/>
          <a:p>
            <a:r>
              <a:rPr lang="en-US"/>
              <a:t>Click to edit Master 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1482" y="6191746"/>
            <a:ext cx="572844" cy="546111"/>
          </a:xfrm>
          <a:prstGeom prst="rect">
            <a:avLst/>
          </a:prstGeom>
        </p:spPr>
      </p:pic>
      <p:sp>
        <p:nvSpPr>
          <p:cNvPr id="10" name="Rectangle 9"/>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a:latin typeface="Arial"/>
              </a:rPr>
              <a:t>TITLE &amp;</a:t>
            </a:r>
            <a:r>
              <a:rPr lang="en-US" sz="2400" baseline="0">
                <a:latin typeface="Arial"/>
              </a:rPr>
              <a:t> SUBTITLE</a:t>
            </a:r>
            <a:endParaRPr lang="en-US" sz="2400">
              <a:latin typeface="Arial"/>
            </a:endParaRPr>
          </a:p>
        </p:txBody>
      </p:sp>
      <p:sp>
        <p:nvSpPr>
          <p:cNvPr id="11" name="Footer Placeholder 3"/>
          <p:cNvSpPr>
            <a:spLocks noGrp="1"/>
          </p:cNvSpPr>
          <p:nvPr>
            <p:ph type="ftr" sz="quarter" idx="14"/>
          </p:nvPr>
        </p:nvSpPr>
        <p:spPr>
          <a:xfrm>
            <a:off x="938784" y="6360027"/>
            <a:ext cx="7083947" cy="209549"/>
          </a:xfrm>
        </p:spPr>
        <p:txBody>
          <a:bodyPr/>
          <a:lstStyle/>
          <a:p>
            <a:endParaRPr lang="en-US"/>
          </a:p>
        </p:txBody>
      </p:sp>
    </p:spTree>
    <p:extLst>
      <p:ext uri="{BB962C8B-B14F-4D97-AF65-F5344CB8AC3E}">
        <p14:creationId xmlns:p14="http://schemas.microsoft.com/office/powerpoint/2010/main" val="78360704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108373" y="6146800"/>
            <a:ext cx="1029547"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Arial"/>
            </a:endParaRPr>
          </a:p>
        </p:txBody>
      </p:sp>
      <p:sp>
        <p:nvSpPr>
          <p:cNvPr id="5" name="Slide Number Placeholder 4"/>
          <p:cNvSpPr>
            <a:spLocks noGrp="1"/>
          </p:cNvSpPr>
          <p:nvPr>
            <p:ph type="sldNum" sz="quarter" idx="13"/>
          </p:nvPr>
        </p:nvSpPr>
        <p:spPr/>
        <p:txBody>
          <a:bodyPr/>
          <a:lstStyle/>
          <a:p>
            <a:fld id="{F8C12AA3-6E81-C746-8BB2-6661939CBDDC}" type="slidenum">
              <a:rPr lang="en-US" smtClean="0"/>
              <a:pPr/>
              <a:t>‹#›</a:t>
            </a:fld>
            <a:endParaRPr lang="en-US"/>
          </a:p>
        </p:txBody>
      </p:sp>
      <p:sp>
        <p:nvSpPr>
          <p:cNvPr id="7" name="Title 6"/>
          <p:cNvSpPr>
            <a:spLocks noGrp="1"/>
          </p:cNvSpPr>
          <p:nvPr>
            <p:ph type="title"/>
          </p:nvPr>
        </p:nvSpPr>
        <p:spPr/>
        <p:txBody>
          <a:bodyPr/>
          <a:lstStyle/>
          <a:p>
            <a:r>
              <a:rPr lang="en-US"/>
              <a:t>Click to edit Master 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1482" y="6191746"/>
            <a:ext cx="572844" cy="546111"/>
          </a:xfrm>
          <a:prstGeom prst="rect">
            <a:avLst/>
          </a:prstGeom>
        </p:spPr>
      </p:pic>
      <p:sp>
        <p:nvSpPr>
          <p:cNvPr id="9" name="Rectangle 8"/>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a:latin typeface="Arial"/>
              </a:rPr>
              <a:t>TITLE ONLY</a:t>
            </a:r>
          </a:p>
        </p:txBody>
      </p:sp>
      <p:sp>
        <p:nvSpPr>
          <p:cNvPr id="8" name="Footer Placeholder 3"/>
          <p:cNvSpPr>
            <a:spLocks noGrp="1"/>
          </p:cNvSpPr>
          <p:nvPr>
            <p:ph type="ftr" sz="quarter" idx="12"/>
          </p:nvPr>
        </p:nvSpPr>
        <p:spPr>
          <a:xfrm>
            <a:off x="938784" y="6360027"/>
            <a:ext cx="7083947" cy="209549"/>
          </a:xfrm>
        </p:spPr>
        <p:txBody>
          <a:bodyPr/>
          <a:lstStyle/>
          <a:p>
            <a:endParaRPr lang="en-US"/>
          </a:p>
        </p:txBody>
      </p:sp>
    </p:spTree>
    <p:extLst>
      <p:ext uri="{BB962C8B-B14F-4D97-AF65-F5344CB8AC3E}">
        <p14:creationId xmlns:p14="http://schemas.microsoft.com/office/powerpoint/2010/main" val="11586901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Content page with eyebrow &amp; image L">
    <p:spTree>
      <p:nvGrpSpPr>
        <p:cNvPr id="1" name=""/>
        <p:cNvGrpSpPr/>
        <p:nvPr/>
      </p:nvGrpSpPr>
      <p:grpSpPr>
        <a:xfrm>
          <a:off x="0" y="0"/>
          <a:ext cx="0" cy="0"/>
          <a:chOff x="0" y="0"/>
          <a:chExt cx="0" cy="0"/>
        </a:xfrm>
      </p:grpSpPr>
      <p:sp>
        <p:nvSpPr>
          <p:cNvPr id="10" name="Rectangle 9"/>
          <p:cNvSpPr/>
          <p:nvPr userDrawn="1"/>
        </p:nvSpPr>
        <p:spPr>
          <a:xfrm>
            <a:off x="2" y="6070601"/>
            <a:ext cx="12192001" cy="803468"/>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lvl="0" algn="ctr"/>
            <a:endParaRPr lang="en-US" sz="2400">
              <a:latin typeface="Arial"/>
            </a:endParaRPr>
          </a:p>
        </p:txBody>
      </p:sp>
      <p:sp>
        <p:nvSpPr>
          <p:cNvPr id="2" name="Title 1"/>
          <p:cNvSpPr>
            <a:spLocks noGrp="1"/>
          </p:cNvSpPr>
          <p:nvPr>
            <p:ph type="title"/>
          </p:nvPr>
        </p:nvSpPr>
        <p:spPr>
          <a:xfrm>
            <a:off x="463297" y="626534"/>
            <a:ext cx="10024300" cy="741501"/>
          </a:xfrm>
        </p:spPr>
        <p:txBody>
          <a:bodyPr lIns="0" tIns="0" rIns="0" bIns="0" anchor="t"/>
          <a:lstStyle>
            <a:lvl1pPr>
              <a:defRPr>
                <a:solidFill>
                  <a:srgbClr val="000000"/>
                </a:solidFill>
              </a:defRPr>
            </a:lvl1pPr>
          </a:lstStyle>
          <a:p>
            <a:r>
              <a:rPr lang="en-US"/>
              <a:t>Click to edit Master title style</a:t>
            </a:r>
          </a:p>
        </p:txBody>
      </p:sp>
      <p:sp>
        <p:nvSpPr>
          <p:cNvPr id="7" name="Slide Number Placeholder 6"/>
          <p:cNvSpPr>
            <a:spLocks noGrp="1"/>
          </p:cNvSpPr>
          <p:nvPr>
            <p:ph type="sldNum" sz="quarter" idx="11"/>
          </p:nvPr>
        </p:nvSpPr>
        <p:spPr/>
        <p:txBody>
          <a:bodyPr/>
          <a:lstStyle>
            <a:lvl1pPr>
              <a:defRPr b="0" i="0">
                <a:solidFill>
                  <a:srgbClr val="FFFFFF"/>
                </a:solidFill>
                <a:latin typeface="Arial"/>
                <a:cs typeface="Arial"/>
              </a:defRPr>
            </a:lvl1pPr>
          </a:lstStyle>
          <a:p>
            <a:fld id="{F8C12AA3-6E81-C746-8BB2-6661939CBDDC}" type="slidenum">
              <a:rPr lang="en-US" smtClean="0"/>
              <a:pPr/>
              <a:t>‹#›</a:t>
            </a:fld>
            <a:endParaRPr lang="en-US"/>
          </a:p>
        </p:txBody>
      </p:sp>
      <p:sp>
        <p:nvSpPr>
          <p:cNvPr id="4" name="Footer Placeholder 3"/>
          <p:cNvSpPr>
            <a:spLocks noGrp="1"/>
          </p:cNvSpPr>
          <p:nvPr>
            <p:ph type="ftr" sz="quarter" idx="12"/>
          </p:nvPr>
        </p:nvSpPr>
        <p:spPr/>
        <p:txBody>
          <a:bodyPr/>
          <a:lstStyle>
            <a:lvl1pPr>
              <a:defRPr b="0" i="0">
                <a:solidFill>
                  <a:schemeClr val="bg1"/>
                </a:solidFill>
                <a:latin typeface="Arial"/>
                <a:cs typeface="Arial"/>
              </a:defRPr>
            </a:lvl1pPr>
          </a:lstStyle>
          <a:p>
            <a:endParaRPr lang="en-US"/>
          </a:p>
        </p:txBody>
      </p:sp>
      <p:sp>
        <p:nvSpPr>
          <p:cNvPr id="8" name="Text Placeholder 7"/>
          <p:cNvSpPr>
            <a:spLocks noGrp="1"/>
          </p:cNvSpPr>
          <p:nvPr>
            <p:ph type="body" sz="quarter" idx="13"/>
          </p:nvPr>
        </p:nvSpPr>
        <p:spPr>
          <a:xfrm>
            <a:off x="6697134" y="1408814"/>
            <a:ext cx="5058833" cy="4180417"/>
          </a:xfrm>
        </p:spPr>
        <p:txBody>
          <a:bodyPr anchor="ctr">
            <a:normAutofit/>
          </a:bodyPr>
          <a:lstStyle>
            <a:lvl1pPr marL="0" indent="0" algn="l">
              <a:lnSpc>
                <a:spcPct val="120000"/>
              </a:lnSpc>
              <a:spcBef>
                <a:spcPts val="0"/>
              </a:spcBef>
              <a:spcAft>
                <a:spcPts val="1067"/>
              </a:spcAft>
              <a:buNone/>
              <a:defRPr sz="2667" b="0" i="0" baseline="0">
                <a:latin typeface="Arial"/>
                <a:cs typeface="Arial"/>
              </a:defRPr>
            </a:lvl1pPr>
            <a:lvl2pPr marL="448722" indent="0">
              <a:buNone/>
              <a:defRPr/>
            </a:lvl2pPr>
            <a:lvl3pPr marL="994808" indent="0">
              <a:buNone/>
              <a:defRPr/>
            </a:lvl3pPr>
            <a:lvl4pPr marL="1509146" indent="0">
              <a:buNone/>
              <a:defRPr/>
            </a:lvl4pPr>
            <a:lvl5pPr marL="2055233" indent="0">
              <a:buNone/>
              <a:defRPr/>
            </a:lvl5pPr>
          </a:lstStyle>
          <a:p>
            <a:pPr lvl="0"/>
            <a:r>
              <a:rPr lang="en-US"/>
              <a:t>Edit Master text styles</a:t>
            </a:r>
          </a:p>
        </p:txBody>
      </p:sp>
      <p:sp>
        <p:nvSpPr>
          <p:cNvPr id="6" name="Text Placeholder 5"/>
          <p:cNvSpPr>
            <a:spLocks noGrp="1"/>
          </p:cNvSpPr>
          <p:nvPr>
            <p:ph type="body" sz="quarter" idx="14"/>
          </p:nvPr>
        </p:nvSpPr>
        <p:spPr>
          <a:xfrm>
            <a:off x="463297" y="-41636"/>
            <a:ext cx="10145183" cy="626533"/>
          </a:xfrm>
        </p:spPr>
        <p:txBody>
          <a:bodyPr lIns="0" tIns="0" rIns="0" bIns="0" anchor="b">
            <a:normAutofit/>
          </a:bodyPr>
          <a:lstStyle>
            <a:lvl1pPr marL="0" indent="0">
              <a:buNone/>
              <a:defRPr sz="2133" b="1" cap="all">
                <a:solidFill>
                  <a:srgbClr val="000000"/>
                </a:solidFill>
              </a:defRPr>
            </a:lvl1pPr>
            <a:lvl2pPr marL="448722" indent="0">
              <a:buNone/>
              <a:defRPr/>
            </a:lvl2pPr>
            <a:lvl3pPr marL="994808" indent="0">
              <a:buNone/>
              <a:defRPr/>
            </a:lvl3pPr>
            <a:lvl4pPr marL="1509146" indent="0">
              <a:buNone/>
              <a:defRPr/>
            </a:lvl4pPr>
            <a:lvl5pPr marL="2055233" indent="0">
              <a:buNone/>
              <a:defRPr/>
            </a:lvl5pPr>
          </a:lstStyle>
          <a:p>
            <a:pPr lvl="0"/>
            <a:r>
              <a:rPr lang="en-US"/>
              <a:t>Edit Master text styles</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849" y="6203123"/>
            <a:ext cx="546111" cy="523356"/>
          </a:xfrm>
          <a:prstGeom prst="rect">
            <a:avLst/>
          </a:prstGeom>
        </p:spPr>
      </p:pic>
      <p:sp>
        <p:nvSpPr>
          <p:cNvPr id="11" name="Rectangle 10"/>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a:latin typeface="Arial"/>
              </a:rPr>
              <a:t>CONTENT PAGE WITH EYEBROW &amp; IMAGE LEFT</a:t>
            </a:r>
          </a:p>
        </p:txBody>
      </p:sp>
      <p:sp>
        <p:nvSpPr>
          <p:cNvPr id="5" name="Content Placeholder 4"/>
          <p:cNvSpPr>
            <a:spLocks noGrp="1"/>
          </p:cNvSpPr>
          <p:nvPr>
            <p:ph sz="quarter" idx="15"/>
          </p:nvPr>
        </p:nvSpPr>
        <p:spPr>
          <a:xfrm>
            <a:off x="342693" y="1408814"/>
            <a:ext cx="6354441" cy="41804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773438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Content page with eyebrow &amp; image R">
    <p:spTree>
      <p:nvGrpSpPr>
        <p:cNvPr id="1" name=""/>
        <p:cNvGrpSpPr/>
        <p:nvPr/>
      </p:nvGrpSpPr>
      <p:grpSpPr>
        <a:xfrm>
          <a:off x="0" y="0"/>
          <a:ext cx="0" cy="0"/>
          <a:chOff x="0" y="0"/>
          <a:chExt cx="0" cy="0"/>
        </a:xfrm>
      </p:grpSpPr>
      <p:sp>
        <p:nvSpPr>
          <p:cNvPr id="10" name="Rectangle 9"/>
          <p:cNvSpPr/>
          <p:nvPr userDrawn="1"/>
        </p:nvSpPr>
        <p:spPr>
          <a:xfrm>
            <a:off x="2" y="6070601"/>
            <a:ext cx="12192001" cy="803468"/>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lvl="0" algn="ctr"/>
            <a:endParaRPr lang="en-US" sz="2400">
              <a:latin typeface="Arial"/>
            </a:endParaRPr>
          </a:p>
        </p:txBody>
      </p:sp>
      <p:sp>
        <p:nvSpPr>
          <p:cNvPr id="2" name="Title 1"/>
          <p:cNvSpPr>
            <a:spLocks noGrp="1"/>
          </p:cNvSpPr>
          <p:nvPr>
            <p:ph type="title"/>
          </p:nvPr>
        </p:nvSpPr>
        <p:spPr>
          <a:xfrm>
            <a:off x="463297" y="626534"/>
            <a:ext cx="10024300" cy="741501"/>
          </a:xfrm>
        </p:spPr>
        <p:txBody>
          <a:bodyPr lIns="0" tIns="0" rIns="0" bIns="0" anchor="t"/>
          <a:lstStyle>
            <a:lvl1pPr>
              <a:defRPr>
                <a:solidFill>
                  <a:srgbClr val="000000"/>
                </a:solidFill>
              </a:defRPr>
            </a:lvl1pPr>
          </a:lstStyle>
          <a:p>
            <a:r>
              <a:rPr lang="en-US"/>
              <a:t>Click to edit Master title style</a:t>
            </a:r>
          </a:p>
        </p:txBody>
      </p:sp>
      <p:sp>
        <p:nvSpPr>
          <p:cNvPr id="3" name="Content Placeholder 2"/>
          <p:cNvSpPr>
            <a:spLocks noGrp="1"/>
          </p:cNvSpPr>
          <p:nvPr>
            <p:ph idx="1"/>
          </p:nvPr>
        </p:nvSpPr>
        <p:spPr>
          <a:xfrm>
            <a:off x="5413523" y="1408813"/>
            <a:ext cx="6354972" cy="4162464"/>
          </a:xfrm>
          <a:prstGeom prst="rect">
            <a:avLst/>
          </a:prstGeom>
        </p:spPr>
        <p:txBody>
          <a:bodyPr/>
          <a:lstStyle>
            <a:lvl1pPr marL="0" indent="0">
              <a:buSzPct val="90000"/>
              <a:buFont typeface="Arial"/>
              <a:buNone/>
              <a:defRPr sz="2667" b="0" i="0">
                <a:latin typeface="Arial"/>
              </a:defRPr>
            </a:lvl1pPr>
            <a:lvl2pPr marL="457189" indent="-304792">
              <a:spcBef>
                <a:spcPts val="0"/>
              </a:spcBef>
              <a:buSzPct val="90000"/>
              <a:buFont typeface="Arial"/>
              <a:buChar char="•"/>
              <a:defRPr sz="2667"/>
            </a:lvl2pPr>
            <a:lvl3pPr marL="914377" indent="-304792">
              <a:buSzPct val="90000"/>
              <a:buFont typeface="Courier New"/>
              <a:buChar char="o"/>
              <a:defRPr sz="2667"/>
            </a:lvl3pPr>
            <a:lvl4pPr marL="1371566" indent="-304792">
              <a:buSzPct val="90000"/>
              <a:buFont typeface="Arial"/>
              <a:buChar char="•"/>
              <a:defRPr sz="2667"/>
            </a:lvl4pPr>
            <a:lvl5pPr marL="1913419" indent="-321725">
              <a:buSzPct val="90000"/>
              <a:buFont typeface="Courier New"/>
              <a:buChar char="o"/>
              <a:tabLst/>
              <a:defRPr sz="26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1"/>
          </p:nvPr>
        </p:nvSpPr>
        <p:spPr/>
        <p:txBody>
          <a:bodyPr/>
          <a:lstStyle>
            <a:lvl1pPr>
              <a:defRPr b="0" i="0">
                <a:solidFill>
                  <a:srgbClr val="FFFFFF"/>
                </a:solidFill>
                <a:latin typeface="Arial"/>
                <a:cs typeface="Arial"/>
              </a:defRPr>
            </a:lvl1pPr>
          </a:lstStyle>
          <a:p>
            <a:fld id="{F8C12AA3-6E81-C746-8BB2-6661939CBDDC}" type="slidenum">
              <a:rPr lang="en-US" smtClean="0"/>
              <a:pPr/>
              <a:t>‹#›</a:t>
            </a:fld>
            <a:endParaRPr lang="en-US"/>
          </a:p>
        </p:txBody>
      </p:sp>
      <p:sp>
        <p:nvSpPr>
          <p:cNvPr id="4" name="Footer Placeholder 3"/>
          <p:cNvSpPr>
            <a:spLocks noGrp="1"/>
          </p:cNvSpPr>
          <p:nvPr>
            <p:ph type="ftr" sz="quarter" idx="12"/>
          </p:nvPr>
        </p:nvSpPr>
        <p:spPr/>
        <p:txBody>
          <a:bodyPr/>
          <a:lstStyle>
            <a:lvl1pPr>
              <a:defRPr b="0" i="0">
                <a:solidFill>
                  <a:srgbClr val="FFFFFF"/>
                </a:solidFill>
                <a:latin typeface="Arial"/>
                <a:cs typeface="Arial"/>
              </a:defRPr>
            </a:lvl1pPr>
          </a:lstStyle>
          <a:p>
            <a:endParaRPr lang="en-US"/>
          </a:p>
        </p:txBody>
      </p:sp>
      <p:sp>
        <p:nvSpPr>
          <p:cNvPr id="8" name="Text Placeholder 7"/>
          <p:cNvSpPr>
            <a:spLocks noGrp="1"/>
          </p:cNvSpPr>
          <p:nvPr>
            <p:ph type="body" sz="quarter" idx="13"/>
          </p:nvPr>
        </p:nvSpPr>
        <p:spPr>
          <a:xfrm>
            <a:off x="342693" y="1408814"/>
            <a:ext cx="5058833" cy="4180417"/>
          </a:xfrm>
        </p:spPr>
        <p:txBody>
          <a:bodyPr anchor="ctr">
            <a:normAutofit/>
          </a:bodyPr>
          <a:lstStyle>
            <a:lvl1pPr marL="0" indent="0" algn="l">
              <a:lnSpc>
                <a:spcPct val="120000"/>
              </a:lnSpc>
              <a:spcBef>
                <a:spcPts val="0"/>
              </a:spcBef>
              <a:spcAft>
                <a:spcPts val="1067"/>
              </a:spcAft>
              <a:buNone/>
              <a:defRPr sz="2667" b="0" i="0" baseline="0">
                <a:latin typeface="Arial"/>
                <a:cs typeface="Arial"/>
              </a:defRPr>
            </a:lvl1pPr>
            <a:lvl2pPr marL="448722" indent="0">
              <a:buNone/>
              <a:defRPr/>
            </a:lvl2pPr>
            <a:lvl3pPr marL="994808" indent="0">
              <a:buNone/>
              <a:defRPr/>
            </a:lvl3pPr>
            <a:lvl4pPr marL="1509146" indent="0">
              <a:buNone/>
              <a:defRPr/>
            </a:lvl4pPr>
            <a:lvl5pPr marL="2055233" indent="0">
              <a:buNone/>
              <a:defRPr/>
            </a:lvl5pPr>
          </a:lstStyle>
          <a:p>
            <a:pPr lvl="0"/>
            <a:r>
              <a:rPr lang="en-US"/>
              <a:t>Edit Master text styles</a:t>
            </a:r>
          </a:p>
        </p:txBody>
      </p:sp>
      <p:sp>
        <p:nvSpPr>
          <p:cNvPr id="6" name="Text Placeholder 5"/>
          <p:cNvSpPr>
            <a:spLocks noGrp="1"/>
          </p:cNvSpPr>
          <p:nvPr>
            <p:ph type="body" sz="quarter" idx="14"/>
          </p:nvPr>
        </p:nvSpPr>
        <p:spPr>
          <a:xfrm>
            <a:off x="463297" y="-41636"/>
            <a:ext cx="10145183" cy="626533"/>
          </a:xfrm>
        </p:spPr>
        <p:txBody>
          <a:bodyPr lIns="0" tIns="0" rIns="0" bIns="0" anchor="b">
            <a:normAutofit/>
          </a:bodyPr>
          <a:lstStyle>
            <a:lvl1pPr marL="0" indent="0">
              <a:buNone/>
              <a:defRPr sz="2133" b="1" cap="all">
                <a:solidFill>
                  <a:srgbClr val="000000"/>
                </a:solidFill>
              </a:defRPr>
            </a:lvl1pPr>
            <a:lvl2pPr marL="448722" indent="0">
              <a:buNone/>
              <a:defRPr/>
            </a:lvl2pPr>
            <a:lvl3pPr marL="994808" indent="0">
              <a:buNone/>
              <a:defRPr/>
            </a:lvl3pPr>
            <a:lvl4pPr marL="1509146" indent="0">
              <a:buNone/>
              <a:defRPr/>
            </a:lvl4pPr>
            <a:lvl5pPr marL="2055233" indent="0">
              <a:buNone/>
              <a:defRPr/>
            </a:lvl5pPr>
          </a:lstStyle>
          <a:p>
            <a:pPr lvl="0"/>
            <a:r>
              <a:rPr lang="en-US"/>
              <a:t>Edit Master text styles</a:t>
            </a:r>
          </a:p>
        </p:txBody>
      </p:sp>
      <p:sp>
        <p:nvSpPr>
          <p:cNvPr id="12" name="Rectangle 11"/>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a:latin typeface="Arial"/>
              </a:rPr>
              <a:t>CONTENT PAGE WITH EYEBROW &amp; IMAGE RIGHT</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849" y="6203123"/>
            <a:ext cx="546111" cy="523356"/>
          </a:xfrm>
          <a:prstGeom prst="rect">
            <a:avLst/>
          </a:prstGeom>
        </p:spPr>
      </p:pic>
    </p:spTree>
    <p:extLst>
      <p:ext uri="{BB962C8B-B14F-4D97-AF65-F5344CB8AC3E}">
        <p14:creationId xmlns:p14="http://schemas.microsoft.com/office/powerpoint/2010/main" val="115809985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Content page image right">
    <p:spTree>
      <p:nvGrpSpPr>
        <p:cNvPr id="1" name=""/>
        <p:cNvGrpSpPr/>
        <p:nvPr/>
      </p:nvGrpSpPr>
      <p:grpSpPr>
        <a:xfrm>
          <a:off x="0" y="0"/>
          <a:ext cx="0" cy="0"/>
          <a:chOff x="0" y="0"/>
          <a:chExt cx="0" cy="0"/>
        </a:xfrm>
      </p:grpSpPr>
      <p:sp>
        <p:nvSpPr>
          <p:cNvPr id="10" name="Rectangle 9"/>
          <p:cNvSpPr/>
          <p:nvPr userDrawn="1"/>
        </p:nvSpPr>
        <p:spPr>
          <a:xfrm>
            <a:off x="2" y="6070601"/>
            <a:ext cx="12192001" cy="803468"/>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lvl="0" algn="ctr"/>
            <a:endParaRPr lang="en-US" sz="2400">
              <a:latin typeface="Arial"/>
            </a:endParaRPr>
          </a:p>
        </p:txBody>
      </p:sp>
      <p:sp>
        <p:nvSpPr>
          <p:cNvPr id="2" name="Title 1"/>
          <p:cNvSpPr>
            <a:spLocks noGrp="1"/>
          </p:cNvSpPr>
          <p:nvPr>
            <p:ph type="title"/>
          </p:nvPr>
        </p:nvSpPr>
        <p:spPr/>
        <p:txBody>
          <a:bodyPr/>
          <a:lstStyle>
            <a:lvl1pPr>
              <a:defRPr>
                <a:solidFill>
                  <a:srgbClr val="000000"/>
                </a:solidFill>
              </a:defRPr>
            </a:lvl1pPr>
          </a:lstStyle>
          <a:p>
            <a:r>
              <a:rPr lang="en-US"/>
              <a:t>Click to edit Master title style</a:t>
            </a:r>
          </a:p>
        </p:txBody>
      </p:sp>
      <p:sp>
        <p:nvSpPr>
          <p:cNvPr id="3" name="Content Placeholder 2"/>
          <p:cNvSpPr>
            <a:spLocks noGrp="1"/>
          </p:cNvSpPr>
          <p:nvPr>
            <p:ph idx="1"/>
          </p:nvPr>
        </p:nvSpPr>
        <p:spPr>
          <a:xfrm>
            <a:off x="5413249" y="1408813"/>
            <a:ext cx="6354972" cy="4162464"/>
          </a:xfrm>
          <a:prstGeom prst="rect">
            <a:avLst/>
          </a:prstGeom>
        </p:spPr>
        <p:txBody>
          <a:bodyPr/>
          <a:lstStyle>
            <a:lvl1pPr marL="0" indent="0">
              <a:buSzPct val="90000"/>
              <a:buFont typeface="Arial"/>
              <a:buNone/>
              <a:defRPr sz="2667" b="0" i="0">
                <a:latin typeface="Arial"/>
              </a:defRPr>
            </a:lvl1pPr>
            <a:lvl2pPr marL="457189" indent="-304792">
              <a:spcBef>
                <a:spcPts val="0"/>
              </a:spcBef>
              <a:buSzPct val="90000"/>
              <a:buFont typeface="Arial"/>
              <a:buChar char="•"/>
              <a:defRPr sz="2667"/>
            </a:lvl2pPr>
            <a:lvl3pPr marL="914377" indent="-304792">
              <a:buSzPct val="90000"/>
              <a:buFont typeface="Courier New"/>
              <a:buChar char="o"/>
              <a:defRPr sz="2667"/>
            </a:lvl3pPr>
            <a:lvl4pPr marL="1371566" indent="-304792">
              <a:buSzPct val="90000"/>
              <a:buFont typeface="Arial"/>
              <a:buChar char="•"/>
              <a:defRPr sz="2667"/>
            </a:lvl4pPr>
            <a:lvl5pPr marL="1913419" indent="-321725">
              <a:buSzPct val="90000"/>
              <a:buFont typeface="Courier New"/>
              <a:buChar char="o"/>
              <a:tabLst/>
              <a:defRPr sz="26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1"/>
          </p:nvPr>
        </p:nvSpPr>
        <p:spPr/>
        <p:txBody>
          <a:bodyPr/>
          <a:lstStyle>
            <a:lvl1pPr>
              <a:defRPr b="0" i="0">
                <a:solidFill>
                  <a:srgbClr val="FFFFFF"/>
                </a:solidFill>
                <a:latin typeface="Arial"/>
                <a:cs typeface="Arial"/>
              </a:defRPr>
            </a:lvl1pPr>
          </a:lstStyle>
          <a:p>
            <a:fld id="{F8C12AA3-6E81-C746-8BB2-6661939CBDDC}" type="slidenum">
              <a:rPr lang="en-US" smtClean="0"/>
              <a:pPr/>
              <a:t>‹#›</a:t>
            </a:fld>
            <a:endParaRPr lang="en-US"/>
          </a:p>
        </p:txBody>
      </p:sp>
      <p:sp>
        <p:nvSpPr>
          <p:cNvPr id="8" name="Text Placeholder 7"/>
          <p:cNvSpPr>
            <a:spLocks noGrp="1"/>
          </p:cNvSpPr>
          <p:nvPr>
            <p:ph type="body" sz="quarter" idx="13"/>
          </p:nvPr>
        </p:nvSpPr>
        <p:spPr>
          <a:xfrm>
            <a:off x="342693" y="1408814"/>
            <a:ext cx="5058833" cy="4180417"/>
          </a:xfrm>
        </p:spPr>
        <p:txBody>
          <a:bodyPr anchor="ctr">
            <a:normAutofit/>
          </a:bodyPr>
          <a:lstStyle>
            <a:lvl1pPr marL="0" indent="0" algn="l">
              <a:lnSpc>
                <a:spcPct val="120000"/>
              </a:lnSpc>
              <a:spcBef>
                <a:spcPts val="0"/>
              </a:spcBef>
              <a:spcAft>
                <a:spcPts val="1067"/>
              </a:spcAft>
              <a:buNone/>
              <a:defRPr sz="2667" b="0" i="0" baseline="0">
                <a:latin typeface="Arial"/>
                <a:cs typeface="Arial"/>
              </a:defRPr>
            </a:lvl1pPr>
            <a:lvl2pPr marL="448722" indent="0">
              <a:buNone/>
              <a:defRPr/>
            </a:lvl2pPr>
            <a:lvl3pPr marL="994808" indent="0">
              <a:buNone/>
              <a:defRPr/>
            </a:lvl3pPr>
            <a:lvl4pPr marL="1509146" indent="0">
              <a:buNone/>
              <a:defRPr/>
            </a:lvl4pPr>
            <a:lvl5pPr marL="2055233" indent="0">
              <a:buNone/>
              <a:defRPr/>
            </a:lvl5pPr>
          </a:lstStyle>
          <a:p>
            <a:pPr lvl="0"/>
            <a:r>
              <a:rPr lang="en-US"/>
              <a:t>Edit Master text styles</a:t>
            </a:r>
          </a:p>
        </p:txBody>
      </p:sp>
      <p:sp>
        <p:nvSpPr>
          <p:cNvPr id="9" name="Rectangle 8"/>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a:latin typeface="Arial"/>
              </a:rPr>
              <a:t>CONTENT PAGE IMAGE RIGHT</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849" y="6203123"/>
            <a:ext cx="546111" cy="523356"/>
          </a:xfrm>
          <a:prstGeom prst="rect">
            <a:avLst/>
          </a:prstGeom>
        </p:spPr>
      </p:pic>
      <p:sp>
        <p:nvSpPr>
          <p:cNvPr id="11" name="Footer Placeholder 4"/>
          <p:cNvSpPr>
            <a:spLocks noGrp="1"/>
          </p:cNvSpPr>
          <p:nvPr>
            <p:ph type="ftr" sz="quarter" idx="12"/>
          </p:nvPr>
        </p:nvSpPr>
        <p:spPr>
          <a:xfrm>
            <a:off x="942453" y="6360027"/>
            <a:ext cx="7083947" cy="209549"/>
          </a:xfrm>
        </p:spPr>
        <p:txBody>
          <a:bodyPr/>
          <a:lstStyle/>
          <a:p>
            <a:endParaRPr lang="en-US">
              <a:solidFill>
                <a:srgbClr val="FFFFFF"/>
              </a:solidFill>
              <a:latin typeface="Arial"/>
              <a:cs typeface="Arial"/>
            </a:endParaRPr>
          </a:p>
        </p:txBody>
      </p:sp>
    </p:spTree>
    <p:extLst>
      <p:ext uri="{BB962C8B-B14F-4D97-AF65-F5344CB8AC3E}">
        <p14:creationId xmlns:p14="http://schemas.microsoft.com/office/powerpoint/2010/main" val="150789015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lvl1pPr>
              <a:defRPr b="0" i="0">
                <a:solidFill>
                  <a:srgbClr val="FFFFFF"/>
                </a:solidFill>
                <a:latin typeface="Arial"/>
                <a:cs typeface="Arial"/>
              </a:defRPr>
            </a:lvl1pPr>
          </a:lstStyle>
          <a:p>
            <a:fld id="{F8C12AA3-6E81-C746-8BB2-6661939CBDDC}" type="slidenum">
              <a:rPr lang="en-US" smtClean="0"/>
              <a:pPr/>
              <a:t>‹#›</a:t>
            </a:fld>
            <a:endParaRPr lang="en-US"/>
          </a:p>
        </p:txBody>
      </p:sp>
      <p:sp>
        <p:nvSpPr>
          <p:cNvPr id="9" name="Rectangle 8"/>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a:latin typeface="Arial"/>
              </a:rPr>
              <a:t>BLANK</a:t>
            </a:r>
          </a:p>
        </p:txBody>
      </p:sp>
    </p:spTree>
    <p:extLst>
      <p:ext uri="{BB962C8B-B14F-4D97-AF65-F5344CB8AC3E}">
        <p14:creationId xmlns:p14="http://schemas.microsoft.com/office/powerpoint/2010/main" val="25116957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Content page with image left">
    <p:spTree>
      <p:nvGrpSpPr>
        <p:cNvPr id="1" name=""/>
        <p:cNvGrpSpPr/>
        <p:nvPr/>
      </p:nvGrpSpPr>
      <p:grpSpPr>
        <a:xfrm>
          <a:off x="0" y="0"/>
          <a:ext cx="0" cy="0"/>
          <a:chOff x="0" y="0"/>
          <a:chExt cx="0" cy="0"/>
        </a:xfrm>
      </p:grpSpPr>
      <p:sp>
        <p:nvSpPr>
          <p:cNvPr id="10" name="Rectangle 9"/>
          <p:cNvSpPr/>
          <p:nvPr userDrawn="1"/>
        </p:nvSpPr>
        <p:spPr>
          <a:xfrm>
            <a:off x="2" y="6070601"/>
            <a:ext cx="12192001" cy="803468"/>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lvl="0" algn="ctr"/>
            <a:endParaRPr lang="en-US" sz="2400">
              <a:latin typeface="Arial"/>
            </a:endParaRPr>
          </a:p>
        </p:txBody>
      </p:sp>
      <p:sp>
        <p:nvSpPr>
          <p:cNvPr id="2" name="Title 1"/>
          <p:cNvSpPr>
            <a:spLocks noGrp="1"/>
          </p:cNvSpPr>
          <p:nvPr>
            <p:ph type="title"/>
          </p:nvPr>
        </p:nvSpPr>
        <p:spPr/>
        <p:txBody>
          <a:bodyPr/>
          <a:lstStyle>
            <a:lvl1pPr>
              <a:defRPr>
                <a:solidFill>
                  <a:srgbClr val="000000"/>
                </a:solidFill>
              </a:defRPr>
            </a:lvl1pPr>
          </a:lstStyle>
          <a:p>
            <a:r>
              <a:rPr lang="en-US"/>
              <a:t>Click to edit Master title style</a:t>
            </a:r>
          </a:p>
        </p:txBody>
      </p:sp>
      <p:sp>
        <p:nvSpPr>
          <p:cNvPr id="3" name="Content Placeholder 2"/>
          <p:cNvSpPr>
            <a:spLocks noGrp="1"/>
          </p:cNvSpPr>
          <p:nvPr>
            <p:ph idx="1"/>
          </p:nvPr>
        </p:nvSpPr>
        <p:spPr>
          <a:xfrm>
            <a:off x="358441" y="1408813"/>
            <a:ext cx="6354972" cy="4162464"/>
          </a:xfrm>
          <a:prstGeom prst="rect">
            <a:avLst/>
          </a:prstGeom>
        </p:spPr>
        <p:txBody>
          <a:bodyPr/>
          <a:lstStyle>
            <a:lvl1pPr marL="0" indent="0">
              <a:buSzPct val="90000"/>
              <a:buFont typeface="Arial"/>
              <a:buNone/>
              <a:defRPr sz="2667" b="0" i="0">
                <a:latin typeface="Arial"/>
              </a:defRPr>
            </a:lvl1pPr>
            <a:lvl2pPr marL="457189" indent="-304792">
              <a:spcBef>
                <a:spcPts val="0"/>
              </a:spcBef>
              <a:buSzPct val="90000"/>
              <a:buFont typeface="Arial"/>
              <a:buChar char="•"/>
              <a:defRPr sz="2667"/>
            </a:lvl2pPr>
            <a:lvl3pPr marL="914377" indent="-304792">
              <a:buSzPct val="90000"/>
              <a:buFont typeface="Courier New"/>
              <a:buChar char="o"/>
              <a:defRPr sz="2667"/>
            </a:lvl3pPr>
            <a:lvl4pPr marL="1371566" indent="-304792">
              <a:buSzPct val="90000"/>
              <a:buFont typeface="Arial"/>
              <a:buChar char="•"/>
              <a:defRPr sz="2667"/>
            </a:lvl4pPr>
            <a:lvl5pPr marL="1913419" indent="-321725">
              <a:buSzPct val="90000"/>
              <a:buFont typeface="Courier New"/>
              <a:buChar char="o"/>
              <a:tabLst/>
              <a:defRPr sz="26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1"/>
          </p:nvPr>
        </p:nvSpPr>
        <p:spPr/>
        <p:txBody>
          <a:bodyPr/>
          <a:lstStyle>
            <a:lvl1pPr>
              <a:defRPr b="0" i="0">
                <a:solidFill>
                  <a:srgbClr val="FFFFFF"/>
                </a:solidFill>
                <a:latin typeface="Arial"/>
                <a:cs typeface="Arial"/>
              </a:defRPr>
            </a:lvl1pPr>
          </a:lstStyle>
          <a:p>
            <a:fld id="{F8C12AA3-6E81-C746-8BB2-6661939CBDDC}" type="slidenum">
              <a:rPr lang="en-US" smtClean="0"/>
              <a:pPr/>
              <a:t>‹#›</a:t>
            </a:fld>
            <a:endParaRPr lang="en-US"/>
          </a:p>
        </p:txBody>
      </p:sp>
      <p:sp>
        <p:nvSpPr>
          <p:cNvPr id="8" name="Text Placeholder 7"/>
          <p:cNvSpPr>
            <a:spLocks noGrp="1"/>
          </p:cNvSpPr>
          <p:nvPr>
            <p:ph type="body" sz="quarter" idx="13"/>
          </p:nvPr>
        </p:nvSpPr>
        <p:spPr>
          <a:xfrm>
            <a:off x="6713413" y="1408814"/>
            <a:ext cx="5058833" cy="4180417"/>
          </a:xfrm>
        </p:spPr>
        <p:txBody>
          <a:bodyPr anchor="ctr">
            <a:normAutofit/>
          </a:bodyPr>
          <a:lstStyle>
            <a:lvl1pPr marL="0" indent="0" algn="l">
              <a:lnSpc>
                <a:spcPct val="120000"/>
              </a:lnSpc>
              <a:spcBef>
                <a:spcPts val="0"/>
              </a:spcBef>
              <a:spcAft>
                <a:spcPts val="1067"/>
              </a:spcAft>
              <a:buNone/>
              <a:defRPr sz="2667" b="0" i="0" baseline="0">
                <a:latin typeface="Arial"/>
                <a:cs typeface="Arial"/>
              </a:defRPr>
            </a:lvl1pPr>
            <a:lvl2pPr marL="448722" indent="0">
              <a:buNone/>
              <a:defRPr/>
            </a:lvl2pPr>
            <a:lvl3pPr marL="994808" indent="0">
              <a:buNone/>
              <a:defRPr/>
            </a:lvl3pPr>
            <a:lvl4pPr marL="1509146" indent="0">
              <a:buNone/>
              <a:defRPr/>
            </a:lvl4pPr>
            <a:lvl5pPr marL="2055233" indent="0">
              <a:buNone/>
              <a:defRPr/>
            </a:lvl5pPr>
          </a:lstStyle>
          <a:p>
            <a:pPr lvl="0"/>
            <a:r>
              <a:rPr lang="en-US"/>
              <a:t>Edit Master text styles</a:t>
            </a:r>
          </a:p>
        </p:txBody>
      </p:sp>
      <p:sp>
        <p:nvSpPr>
          <p:cNvPr id="9" name="Rectangle 8"/>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a:latin typeface="Arial"/>
              </a:rPr>
              <a:t>CONTENT PAGE WITH TEXT</a:t>
            </a:r>
            <a:r>
              <a:rPr lang="en-US" sz="2400" baseline="0">
                <a:latin typeface="Arial"/>
              </a:rPr>
              <a:t> &amp;</a:t>
            </a:r>
            <a:r>
              <a:rPr lang="en-US" sz="2400">
                <a:latin typeface="Arial"/>
              </a:rPr>
              <a:t> IMAGE LEFT</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849" y="6203123"/>
            <a:ext cx="546111" cy="523356"/>
          </a:xfrm>
          <a:prstGeom prst="rect">
            <a:avLst/>
          </a:prstGeom>
        </p:spPr>
      </p:pic>
      <p:sp>
        <p:nvSpPr>
          <p:cNvPr id="12" name="Footer Placeholder 4"/>
          <p:cNvSpPr>
            <a:spLocks noGrp="1"/>
          </p:cNvSpPr>
          <p:nvPr>
            <p:ph type="ftr" sz="quarter" idx="12"/>
          </p:nvPr>
        </p:nvSpPr>
        <p:spPr>
          <a:xfrm>
            <a:off x="942453" y="6360027"/>
            <a:ext cx="7083947" cy="209549"/>
          </a:xfrm>
        </p:spPr>
        <p:txBody>
          <a:bodyPr/>
          <a:lstStyle/>
          <a:p>
            <a:endParaRPr lang="en-US">
              <a:solidFill>
                <a:srgbClr val="FFFFFF"/>
              </a:solidFill>
              <a:latin typeface="Arial"/>
              <a:cs typeface="Arial"/>
            </a:endParaRPr>
          </a:p>
        </p:txBody>
      </p:sp>
    </p:spTree>
    <p:extLst>
      <p:ext uri="{BB962C8B-B14F-4D97-AF65-F5344CB8AC3E}">
        <p14:creationId xmlns:p14="http://schemas.microsoft.com/office/powerpoint/2010/main" val="1014691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bleed, Text Right">
    <p:spTree>
      <p:nvGrpSpPr>
        <p:cNvPr id="1" name=""/>
        <p:cNvGrpSpPr/>
        <p:nvPr/>
      </p:nvGrpSpPr>
      <p:grpSpPr>
        <a:xfrm>
          <a:off x="0" y="0"/>
          <a:ext cx="0" cy="0"/>
          <a:chOff x="0" y="0"/>
          <a:chExt cx="0" cy="0"/>
        </a:xfrm>
      </p:grpSpPr>
      <p:sp>
        <p:nvSpPr>
          <p:cNvPr id="2" name="Rectangle 1"/>
          <p:cNvSpPr/>
          <p:nvPr userDrawn="1"/>
        </p:nvSpPr>
        <p:spPr>
          <a:xfrm>
            <a:off x="221482" y="6192557"/>
            <a:ext cx="761999" cy="547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a:endParaRPr>
          </a:p>
        </p:txBody>
      </p:sp>
      <p:sp>
        <p:nvSpPr>
          <p:cNvPr id="10" name="Picture Placeholder 2"/>
          <p:cNvSpPr>
            <a:spLocks noGrp="1"/>
          </p:cNvSpPr>
          <p:nvPr>
            <p:ph type="pic" idx="10"/>
          </p:nvPr>
        </p:nvSpPr>
        <p:spPr>
          <a:xfrm>
            <a:off x="0" y="1512600"/>
            <a:ext cx="12192000" cy="5356833"/>
          </a:xfrm>
          <a:prstGeom prst="rect">
            <a:avLst/>
          </a:prstGeom>
        </p:spPr>
        <p:txBody>
          <a:bodyPr>
            <a:normAutofit/>
          </a:bodyPr>
          <a:lstStyle>
            <a:lvl1pPr marL="0" indent="0">
              <a:buNone/>
              <a:defRPr sz="2667">
                <a:ln>
                  <a:noFill/>
                </a:ln>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Click icon to add picture</a:t>
            </a:r>
          </a:p>
        </p:txBody>
      </p:sp>
      <p:sp>
        <p:nvSpPr>
          <p:cNvPr id="5" name="Slide Number Placeholder 4"/>
          <p:cNvSpPr>
            <a:spLocks noGrp="1"/>
          </p:cNvSpPr>
          <p:nvPr>
            <p:ph type="sldNum" sz="quarter" idx="12"/>
          </p:nvPr>
        </p:nvSpPr>
        <p:spPr/>
        <p:txBody>
          <a:bodyPr/>
          <a:lstStyle>
            <a:lvl1pPr>
              <a:defRPr>
                <a:solidFill>
                  <a:srgbClr val="000000"/>
                </a:solidFill>
              </a:defRPr>
            </a:lvl1pPr>
          </a:lstStyle>
          <a:p>
            <a:fld id="{F8C12AA3-6E81-C746-8BB2-6661939CBDDC}" type="slidenum">
              <a:rPr lang="en-US" smtClean="0"/>
              <a:pPr/>
              <a:t>‹#›</a:t>
            </a:fld>
            <a:endParaRPr lang="en-US" dirty="0"/>
          </a:p>
        </p:txBody>
      </p:sp>
      <p:sp>
        <p:nvSpPr>
          <p:cNvPr id="6" name="Text Placeholder 5"/>
          <p:cNvSpPr>
            <a:spLocks noGrp="1"/>
          </p:cNvSpPr>
          <p:nvPr>
            <p:ph type="body" sz="quarter" idx="13"/>
          </p:nvPr>
        </p:nvSpPr>
        <p:spPr>
          <a:xfrm>
            <a:off x="6045609" y="1975105"/>
            <a:ext cx="5795607" cy="4306607"/>
          </a:xfrm>
          <a:solidFill>
            <a:schemeClr val="bg1">
              <a:alpha val="90000"/>
            </a:schemeClr>
          </a:solidFill>
        </p:spPr>
        <p:txBody>
          <a:bodyPr>
            <a:normAutofit/>
          </a:bodyPr>
          <a:lstStyle>
            <a:lvl1pPr marL="313259" indent="-313259">
              <a:buFont typeface="Arial"/>
              <a:buChar char="•"/>
              <a:defRPr sz="2667"/>
            </a:lvl1pPr>
            <a:lvl2pPr marL="829713" indent="-380990">
              <a:buFont typeface="Arial"/>
              <a:buChar char="•"/>
              <a:defRPr sz="2667"/>
            </a:lvl2pPr>
            <a:lvl3pPr marL="1299601" indent="-304792">
              <a:buFont typeface="Courier New"/>
              <a:buChar char="o"/>
              <a:defRPr sz="2667"/>
            </a:lvl3pPr>
            <a:lvl4pPr marL="1813939" indent="-304792">
              <a:buFont typeface="Arial"/>
              <a:buChar char="•"/>
              <a:defRPr sz="2667"/>
            </a:lvl4pPr>
            <a:lvl5pPr marL="2360025" indent="-304792">
              <a:buFont typeface="Lucida Grande"/>
              <a:buChar char="–"/>
              <a:defRPr sz="26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
        <p:nvSpPr>
          <p:cNvPr id="7" name="Rectangle 6"/>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dirty="0">
                <a:latin typeface="Arial"/>
              </a:rPr>
              <a:t>FULL BLEED</a:t>
            </a:r>
            <a:r>
              <a:rPr lang="en-US" sz="2400" baseline="0" dirty="0">
                <a:latin typeface="Arial"/>
              </a:rPr>
              <a:t> </a:t>
            </a:r>
            <a:r>
              <a:rPr lang="en-US" sz="2400" dirty="0">
                <a:latin typeface="Arial"/>
              </a:rPr>
              <a:t>AND TEXT RIGHT</a:t>
            </a:r>
          </a:p>
        </p:txBody>
      </p:sp>
    </p:spTree>
    <p:extLst>
      <p:ext uri="{BB962C8B-B14F-4D97-AF65-F5344CB8AC3E}">
        <p14:creationId xmlns:p14="http://schemas.microsoft.com/office/powerpoint/2010/main" val="317189726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Extra vertical space">
    <p:spTree>
      <p:nvGrpSpPr>
        <p:cNvPr id="1" name=""/>
        <p:cNvGrpSpPr/>
        <p:nvPr/>
      </p:nvGrpSpPr>
      <p:grpSpPr>
        <a:xfrm>
          <a:off x="0" y="0"/>
          <a:ext cx="0" cy="0"/>
          <a:chOff x="0" y="0"/>
          <a:chExt cx="0" cy="0"/>
        </a:xfrm>
      </p:grpSpPr>
      <p:sp>
        <p:nvSpPr>
          <p:cNvPr id="14" name="Rectangle 13"/>
          <p:cNvSpPr/>
          <p:nvPr userDrawn="1"/>
        </p:nvSpPr>
        <p:spPr>
          <a:xfrm>
            <a:off x="-110065" y="-8373"/>
            <a:ext cx="12557760" cy="207264"/>
          </a:xfrm>
          <a:prstGeom prst="rect">
            <a:avLst/>
          </a:prstGeom>
          <a:gradFill flip="none" rotWithShape="1">
            <a:gsLst>
              <a:gs pos="26000">
                <a:schemeClr val="tx2"/>
              </a:gs>
              <a:gs pos="100000">
                <a:srgbClr val="008745"/>
              </a:gs>
              <a:gs pos="0">
                <a:srgbClr val="008745"/>
              </a:gs>
              <a:gs pos="71000">
                <a:schemeClr val="tx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lvl="0" algn="ctr"/>
            <a:endParaRPr lang="en-US" sz="2400">
              <a:latin typeface="Arial"/>
            </a:endParaRPr>
          </a:p>
        </p:txBody>
      </p:sp>
      <p:sp>
        <p:nvSpPr>
          <p:cNvPr id="2" name="Title 1"/>
          <p:cNvSpPr>
            <a:spLocks noGrp="1"/>
          </p:cNvSpPr>
          <p:nvPr>
            <p:ph type="title"/>
          </p:nvPr>
        </p:nvSpPr>
        <p:spPr>
          <a:xfrm>
            <a:off x="463296" y="256033"/>
            <a:ext cx="7777013" cy="954793"/>
          </a:xfrm>
        </p:spPr>
        <p:txBody>
          <a:bodyPr/>
          <a:lstStyle>
            <a:lvl1pPr>
              <a:defRPr>
                <a:solidFill>
                  <a:srgbClr val="000000"/>
                </a:solidFill>
              </a:defRPr>
            </a:lvl1pPr>
          </a:lstStyle>
          <a:p>
            <a:r>
              <a:rPr lang="en-US"/>
              <a:t>Click to edit Master title style</a:t>
            </a:r>
          </a:p>
        </p:txBody>
      </p:sp>
      <p:sp>
        <p:nvSpPr>
          <p:cNvPr id="3" name="Slide Number Placeholder 2"/>
          <p:cNvSpPr>
            <a:spLocks noGrp="1"/>
          </p:cNvSpPr>
          <p:nvPr>
            <p:ph type="sldNum" sz="quarter" idx="11"/>
          </p:nvPr>
        </p:nvSpPr>
        <p:spPr/>
        <p:txBody>
          <a:bodyPr/>
          <a:lstStyle/>
          <a:p>
            <a:fld id="{990CBC6E-F1C2-1F47-ABA1-B1BBE767C3DA}" type="slidenum">
              <a:rPr lang="en-US" smtClean="0"/>
              <a:pPr/>
              <a:t>‹#›</a:t>
            </a:fld>
            <a:endParaRPr lang="en-US"/>
          </a:p>
        </p:txBody>
      </p:sp>
      <p:sp>
        <p:nvSpPr>
          <p:cNvPr id="4" name="Footer Placeholder 3"/>
          <p:cNvSpPr>
            <a:spLocks noGrp="1"/>
          </p:cNvSpPr>
          <p:nvPr>
            <p:ph type="ftr" sz="quarter" idx="12"/>
          </p:nvPr>
        </p:nvSpPr>
        <p:spPr>
          <a:xfrm>
            <a:off x="938784" y="6360027"/>
            <a:ext cx="7083947" cy="209549"/>
          </a:xfrm>
        </p:spPr>
        <p:txBody>
          <a:bodyPr/>
          <a:lstStyle/>
          <a:p>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7397" y="6189216"/>
            <a:ext cx="548640" cy="548640"/>
          </a:xfrm>
          <a:prstGeom prst="rect">
            <a:avLst/>
          </a:prstGeom>
        </p:spPr>
      </p:pic>
      <p:sp>
        <p:nvSpPr>
          <p:cNvPr id="9" name="Rectangle 8"/>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a:latin typeface="Arial"/>
              </a:rPr>
              <a:t>EXTRA VERTICAL SPACE</a:t>
            </a:r>
          </a:p>
        </p:txBody>
      </p:sp>
      <p:sp>
        <p:nvSpPr>
          <p:cNvPr id="6" name="Content Placeholder 5"/>
          <p:cNvSpPr>
            <a:spLocks noGrp="1"/>
          </p:cNvSpPr>
          <p:nvPr>
            <p:ph sz="quarter" idx="13"/>
          </p:nvPr>
        </p:nvSpPr>
        <p:spPr>
          <a:xfrm>
            <a:off x="338667" y="1210733"/>
            <a:ext cx="11563349" cy="4851400"/>
          </a:xfrm>
        </p:spPr>
        <p:txBody>
          <a:bodyPr>
            <a:normAutofit/>
          </a:bodyPr>
          <a:lstStyle>
            <a:lvl1pPr>
              <a:defRPr sz="2667"/>
            </a:lvl1pPr>
            <a:lvl2pPr marL="761981" indent="-313259">
              <a:defRPr sz="2667"/>
            </a:lvl2pPr>
            <a:lvl3pPr>
              <a:defRPr sz="2667"/>
            </a:lvl3pPr>
            <a:lvl4pPr>
              <a:defRPr sz="2667"/>
            </a:lvl4pPr>
            <a:lvl5pPr>
              <a:defRPr sz="26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330475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Content Page Bottom Green Bar">
    <p:spTree>
      <p:nvGrpSpPr>
        <p:cNvPr id="1" name=""/>
        <p:cNvGrpSpPr/>
        <p:nvPr/>
      </p:nvGrpSpPr>
      <p:grpSpPr>
        <a:xfrm>
          <a:off x="0" y="0"/>
          <a:ext cx="0" cy="0"/>
          <a:chOff x="0" y="0"/>
          <a:chExt cx="0" cy="0"/>
        </a:xfrm>
      </p:grpSpPr>
      <p:sp>
        <p:nvSpPr>
          <p:cNvPr id="5" name="Rectangle 4"/>
          <p:cNvSpPr/>
          <p:nvPr userDrawn="1"/>
        </p:nvSpPr>
        <p:spPr>
          <a:xfrm>
            <a:off x="2" y="6070601"/>
            <a:ext cx="12192001" cy="803468"/>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lvl="0" algn="ctr"/>
            <a:endParaRPr lang="en-US" sz="2400">
              <a:latin typeface="Arial"/>
            </a:endParaRPr>
          </a:p>
        </p:txBody>
      </p:sp>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6" name="Content Placeholder 5"/>
          <p:cNvSpPr>
            <a:spLocks noGrp="1"/>
          </p:cNvSpPr>
          <p:nvPr>
            <p:ph sz="quarter" idx="10"/>
          </p:nvPr>
        </p:nvSpPr>
        <p:spPr>
          <a:xfrm>
            <a:off x="341376" y="1402080"/>
            <a:ext cx="10972800" cy="42418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1"/>
          </p:nvPr>
        </p:nvSpPr>
        <p:spPr/>
        <p:txBody>
          <a:bodyPr/>
          <a:lstStyle>
            <a:lvl1pPr>
              <a:defRPr>
                <a:solidFill>
                  <a:srgbClr val="FFFFFF"/>
                </a:solidFill>
              </a:defRPr>
            </a:lvl1pPr>
          </a:lstStyle>
          <a:p>
            <a:fld id="{990CBC6E-F1C2-1F47-ABA1-B1BBE767C3DA}" type="slidenum">
              <a:rPr lang="en-US" smtClean="0"/>
              <a:pPr/>
              <a:t>‹#›</a:t>
            </a:fld>
            <a:endParaRPr lang="en-US"/>
          </a:p>
        </p:txBody>
      </p:sp>
      <p:sp>
        <p:nvSpPr>
          <p:cNvPr id="4" name="Footer Placeholder 3"/>
          <p:cNvSpPr>
            <a:spLocks noGrp="1"/>
          </p:cNvSpPr>
          <p:nvPr>
            <p:ph type="ftr" sz="quarter" idx="12"/>
          </p:nvPr>
        </p:nvSpPr>
        <p:spPr/>
        <p:txBody>
          <a:bodyPr/>
          <a:lstStyle>
            <a:lvl1pPr>
              <a:defRPr>
                <a:solidFill>
                  <a:schemeClr val="bg1"/>
                </a:solidFill>
              </a:defRPr>
            </a:lvl1pPr>
          </a:lstStyle>
          <a:p>
            <a:endParaRPr lang="en-US"/>
          </a:p>
        </p:txBody>
      </p:sp>
      <p:sp>
        <p:nvSpPr>
          <p:cNvPr id="9" name="Rectangle 8"/>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a:latin typeface="Arial"/>
              </a:rPr>
              <a:t>CONTENT PAGE BOTTOM GREEN BAR</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849" y="6203123"/>
            <a:ext cx="546111" cy="523356"/>
          </a:xfrm>
          <a:prstGeom prst="rect">
            <a:avLst/>
          </a:prstGeom>
        </p:spPr>
      </p:pic>
    </p:spTree>
    <p:extLst>
      <p:ext uri="{BB962C8B-B14F-4D97-AF65-F5344CB8AC3E}">
        <p14:creationId xmlns:p14="http://schemas.microsoft.com/office/powerpoint/2010/main" val="392639061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Photo Right, 1/2 page bleed">
    <p:spTree>
      <p:nvGrpSpPr>
        <p:cNvPr id="1" name=""/>
        <p:cNvGrpSpPr/>
        <p:nvPr/>
      </p:nvGrpSpPr>
      <p:grpSpPr>
        <a:xfrm>
          <a:off x="0" y="0"/>
          <a:ext cx="0" cy="0"/>
          <a:chOff x="0" y="0"/>
          <a:chExt cx="0" cy="0"/>
        </a:xfrm>
      </p:grpSpPr>
      <p:sp>
        <p:nvSpPr>
          <p:cNvPr id="6" name="Rectangle 5"/>
          <p:cNvSpPr/>
          <p:nvPr userDrawn="1"/>
        </p:nvSpPr>
        <p:spPr>
          <a:xfrm>
            <a:off x="1" y="0"/>
            <a:ext cx="12192003" cy="1524000"/>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400">
              <a:latin typeface="Arial"/>
            </a:endParaRPr>
          </a:p>
        </p:txBody>
      </p:sp>
      <p:sp>
        <p:nvSpPr>
          <p:cNvPr id="8" name="Picture Placeholder 7"/>
          <p:cNvSpPr>
            <a:spLocks noGrp="1"/>
          </p:cNvSpPr>
          <p:nvPr>
            <p:ph type="pic" sz="quarter" idx="10"/>
          </p:nvPr>
        </p:nvSpPr>
        <p:spPr>
          <a:xfrm>
            <a:off x="4870349" y="1525571"/>
            <a:ext cx="7321651" cy="5332429"/>
          </a:xfrm>
          <a:prstGeom prst="rect">
            <a:avLst/>
          </a:prstGeom>
          <a:solidFill>
            <a:schemeClr val="bg1">
              <a:lumMod val="95000"/>
            </a:schemeClr>
          </a:solidFill>
        </p:spPr>
        <p:txBody>
          <a:bodyPr/>
          <a:lstStyle>
            <a:lvl1pPr>
              <a:buSzPct val="100000"/>
              <a:defRPr/>
            </a:lvl1pPr>
          </a:lstStyle>
          <a:p>
            <a:r>
              <a:rPr lang="en-US"/>
              <a:t>Click icon to add picture</a:t>
            </a:r>
          </a:p>
        </p:txBody>
      </p:sp>
      <p:sp>
        <p:nvSpPr>
          <p:cNvPr id="13" name="Content Placeholder 2"/>
          <p:cNvSpPr>
            <a:spLocks noGrp="1"/>
          </p:cNvSpPr>
          <p:nvPr>
            <p:ph sz="half" idx="11"/>
          </p:nvPr>
        </p:nvSpPr>
        <p:spPr>
          <a:xfrm>
            <a:off x="350987" y="1828800"/>
            <a:ext cx="4206499" cy="4730419"/>
          </a:xfrm>
          <a:prstGeom prst="rect">
            <a:avLst/>
          </a:prstGeom>
        </p:spPr>
        <p:txBody>
          <a:bodyPr>
            <a:normAutofit/>
          </a:bodyPr>
          <a:lstStyle>
            <a:lvl1pPr marL="0" indent="0">
              <a:buClrTx/>
              <a:buSzPct val="100000"/>
              <a:buNone/>
              <a:defRPr sz="3200">
                <a:solidFill>
                  <a:schemeClr val="tx1"/>
                </a:solidFill>
              </a:defRPr>
            </a:lvl1pPr>
            <a:lvl2pPr marL="256026" indent="-256026">
              <a:buClrTx/>
              <a:buSzPct val="100000"/>
              <a:buFont typeface="Arial"/>
              <a:buChar char="•"/>
              <a:defRPr sz="3200">
                <a:solidFill>
                  <a:schemeClr val="tx1"/>
                </a:solidFill>
              </a:defRPr>
            </a:lvl2pPr>
            <a:lvl3pPr>
              <a:buClr>
                <a:srgbClr val="006601"/>
              </a:buClr>
              <a:defRPr sz="2133"/>
            </a:lvl3pPr>
            <a:lvl4pPr>
              <a:buClr>
                <a:srgbClr val="006601"/>
              </a:buClr>
              <a:defRPr sz="2133"/>
            </a:lvl4pPr>
            <a:lvl5pPr>
              <a:buClr>
                <a:srgbClr val="006601"/>
              </a:buClr>
              <a:defRPr sz="2133"/>
            </a:lvl5pPr>
            <a:lvl6pPr>
              <a:defRPr sz="2400"/>
            </a:lvl6pPr>
            <a:lvl7pPr>
              <a:defRPr sz="2400"/>
            </a:lvl7pPr>
            <a:lvl8pPr>
              <a:defRPr sz="2400"/>
            </a:lvl8pPr>
            <a:lvl9pPr>
              <a:defRPr sz="2400"/>
            </a:lvl9pPr>
          </a:lstStyle>
          <a:p>
            <a:pPr lvl="0"/>
            <a:r>
              <a:rPr lang="en-US"/>
              <a:t>Edit Master text styles</a:t>
            </a:r>
          </a:p>
          <a:p>
            <a:pPr lvl="1"/>
            <a:r>
              <a:rPr lang="en-US"/>
              <a:t>Second level</a:t>
            </a:r>
          </a:p>
        </p:txBody>
      </p:sp>
      <p:sp>
        <p:nvSpPr>
          <p:cNvPr id="3" name="Slide Number Placeholder 2"/>
          <p:cNvSpPr>
            <a:spLocks noGrp="1"/>
          </p:cNvSpPr>
          <p:nvPr>
            <p:ph type="sldNum" sz="quarter" idx="12"/>
          </p:nvPr>
        </p:nvSpPr>
        <p:spPr/>
        <p:txBody>
          <a:bodyPr/>
          <a:lstStyle>
            <a:lvl1pPr>
              <a:defRPr>
                <a:solidFill>
                  <a:srgbClr val="000000"/>
                </a:solidFill>
              </a:defRPr>
            </a:lvl1pPr>
          </a:lstStyle>
          <a:p>
            <a:fld id="{F8C12AA3-6E81-C746-8BB2-6661939CBDDC}" type="slidenum">
              <a:rPr lang="en-US" smtClean="0"/>
              <a:pPr/>
              <a:t>‹#›</a:t>
            </a:fld>
            <a:endParaRPr lang="en-US"/>
          </a:p>
        </p:txBody>
      </p:sp>
      <p:sp>
        <p:nvSpPr>
          <p:cNvPr id="2" name="Title 1"/>
          <p:cNvSpPr>
            <a:spLocks noGrp="1"/>
          </p:cNvSpPr>
          <p:nvPr>
            <p:ph type="title"/>
          </p:nvPr>
        </p:nvSpPr>
        <p:spPr/>
        <p:txBody>
          <a:bodyPr/>
          <a:lstStyle/>
          <a:p>
            <a:r>
              <a:rPr lang="en-US"/>
              <a:t>Click to edit Master title style</a:t>
            </a:r>
          </a:p>
        </p:txBody>
      </p:sp>
      <p:sp>
        <p:nvSpPr>
          <p:cNvPr id="7" name="Rectangle 6"/>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a:latin typeface="Arial"/>
              </a:rPr>
              <a:t>PHOTO RIGHT, ½-PAGE BLEED</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6179" y="281059"/>
            <a:ext cx="1004659" cy="962797"/>
          </a:xfrm>
          <a:prstGeom prst="rect">
            <a:avLst/>
          </a:prstGeom>
        </p:spPr>
      </p:pic>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9182" y="154060"/>
            <a:ext cx="476997" cy="457123"/>
          </a:xfrm>
          <a:prstGeom prst="rect">
            <a:avLst/>
          </a:prstGeom>
        </p:spPr>
      </p:pic>
    </p:spTree>
    <p:extLst>
      <p:ext uri="{BB962C8B-B14F-4D97-AF65-F5344CB8AC3E}">
        <p14:creationId xmlns:p14="http://schemas.microsoft.com/office/powerpoint/2010/main" val="264031704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Photo Left 1/2 page bleed">
    <p:spTree>
      <p:nvGrpSpPr>
        <p:cNvPr id="1" name=""/>
        <p:cNvGrpSpPr/>
        <p:nvPr/>
      </p:nvGrpSpPr>
      <p:grpSpPr>
        <a:xfrm>
          <a:off x="0" y="0"/>
          <a:ext cx="0" cy="0"/>
          <a:chOff x="0" y="0"/>
          <a:chExt cx="0" cy="0"/>
        </a:xfrm>
      </p:grpSpPr>
      <p:sp>
        <p:nvSpPr>
          <p:cNvPr id="13" name="Content Placeholder 2"/>
          <p:cNvSpPr>
            <a:spLocks noGrp="1"/>
          </p:cNvSpPr>
          <p:nvPr>
            <p:ph sz="half" idx="11"/>
          </p:nvPr>
        </p:nvSpPr>
        <p:spPr>
          <a:xfrm>
            <a:off x="7629071" y="1862667"/>
            <a:ext cx="4206499" cy="4250267"/>
          </a:xfrm>
          <a:prstGeom prst="rect">
            <a:avLst/>
          </a:prstGeom>
        </p:spPr>
        <p:txBody>
          <a:bodyPr>
            <a:normAutofit/>
          </a:bodyPr>
          <a:lstStyle>
            <a:lvl1pPr marL="0" indent="0">
              <a:buClrTx/>
              <a:buSzPct val="100000"/>
              <a:buNone/>
              <a:defRPr sz="3200">
                <a:solidFill>
                  <a:schemeClr val="tx1"/>
                </a:solidFill>
              </a:defRPr>
            </a:lvl1pPr>
            <a:lvl2pPr marL="256026" indent="-256026">
              <a:buClrTx/>
              <a:buSzPct val="100000"/>
              <a:buFont typeface="Arial"/>
              <a:buChar char="•"/>
              <a:defRPr sz="3200">
                <a:solidFill>
                  <a:schemeClr val="tx1"/>
                </a:solidFill>
              </a:defRPr>
            </a:lvl2pPr>
            <a:lvl3pPr>
              <a:buClr>
                <a:srgbClr val="006601"/>
              </a:buClr>
              <a:defRPr sz="2133"/>
            </a:lvl3pPr>
            <a:lvl4pPr>
              <a:buClr>
                <a:srgbClr val="006601"/>
              </a:buClr>
              <a:defRPr sz="2133"/>
            </a:lvl4pPr>
            <a:lvl5pPr>
              <a:buClr>
                <a:srgbClr val="006601"/>
              </a:buClr>
              <a:defRPr sz="2133"/>
            </a:lvl5pPr>
            <a:lvl6pPr>
              <a:defRPr sz="2400"/>
            </a:lvl6pPr>
            <a:lvl7pPr>
              <a:defRPr sz="2400"/>
            </a:lvl7pPr>
            <a:lvl8pPr>
              <a:defRPr sz="2400"/>
            </a:lvl8pPr>
            <a:lvl9pPr>
              <a:defRPr sz="2400"/>
            </a:lvl9pPr>
          </a:lstStyle>
          <a:p>
            <a:pPr lvl="0"/>
            <a:r>
              <a:rPr lang="en-US"/>
              <a:t>Edit Master text styles</a:t>
            </a:r>
          </a:p>
          <a:p>
            <a:pPr lvl="1"/>
            <a:r>
              <a:rPr lang="en-US"/>
              <a:t>Second level</a:t>
            </a:r>
          </a:p>
        </p:txBody>
      </p:sp>
      <p:sp>
        <p:nvSpPr>
          <p:cNvPr id="8" name="Picture Placeholder 7"/>
          <p:cNvSpPr>
            <a:spLocks noGrp="1"/>
          </p:cNvSpPr>
          <p:nvPr>
            <p:ph type="pic" sz="quarter" idx="10"/>
          </p:nvPr>
        </p:nvSpPr>
        <p:spPr>
          <a:xfrm>
            <a:off x="0" y="1525571"/>
            <a:ext cx="7321651" cy="5332429"/>
          </a:xfrm>
          <a:prstGeom prst="rect">
            <a:avLst/>
          </a:prstGeom>
          <a:solidFill>
            <a:schemeClr val="bg1">
              <a:lumMod val="95000"/>
            </a:schemeClr>
          </a:solidFill>
        </p:spPr>
        <p:txBody>
          <a:bodyPr/>
          <a:lstStyle>
            <a:lvl1pPr>
              <a:buSzPct val="100000"/>
              <a:defRPr/>
            </a:lvl1pPr>
          </a:lstStyle>
          <a:p>
            <a:r>
              <a:rPr lang="en-US"/>
              <a:t>Click icon to add picture</a:t>
            </a:r>
          </a:p>
        </p:txBody>
      </p:sp>
      <p:sp>
        <p:nvSpPr>
          <p:cNvPr id="3" name="Slide Number Placeholder 2"/>
          <p:cNvSpPr>
            <a:spLocks noGrp="1"/>
          </p:cNvSpPr>
          <p:nvPr>
            <p:ph type="sldNum" sz="quarter" idx="12"/>
          </p:nvPr>
        </p:nvSpPr>
        <p:spPr/>
        <p:txBody>
          <a:bodyPr/>
          <a:lstStyle/>
          <a:p>
            <a:fld id="{F8C12AA3-6E81-C746-8BB2-6661939CBDDC}" type="slidenum">
              <a:rPr lang="en-US" smtClean="0"/>
              <a:pPr/>
              <a:t>‹#›</a:t>
            </a:fld>
            <a:endParaRPr lang="en-US"/>
          </a:p>
        </p:txBody>
      </p:sp>
      <p:sp>
        <p:nvSpPr>
          <p:cNvPr id="6" name="Rectangle 5"/>
          <p:cNvSpPr/>
          <p:nvPr userDrawn="1"/>
        </p:nvSpPr>
        <p:spPr>
          <a:xfrm>
            <a:off x="1" y="0"/>
            <a:ext cx="12192003" cy="1524000"/>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400">
              <a:latin typeface="Arial"/>
            </a:endParaRPr>
          </a:p>
        </p:txBody>
      </p:sp>
      <p:sp>
        <p:nvSpPr>
          <p:cNvPr id="2" name="Title 1"/>
          <p:cNvSpPr>
            <a:spLocks noGrp="1"/>
          </p:cNvSpPr>
          <p:nvPr>
            <p:ph type="title"/>
          </p:nvPr>
        </p:nvSpPr>
        <p:spPr/>
        <p:txBody>
          <a:bodyPr/>
          <a:lstStyle/>
          <a:p>
            <a:r>
              <a:rPr lang="en-US"/>
              <a:t>Click to edit Master title style</a:t>
            </a:r>
          </a:p>
        </p:txBody>
      </p:sp>
      <p:sp>
        <p:nvSpPr>
          <p:cNvPr id="7" name="Rectangle 6"/>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a:latin typeface="Arial"/>
              </a:rPr>
              <a:t>PHOTO LEFT, ½-PAGE BLEED</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6179" y="281059"/>
            <a:ext cx="1004659" cy="962797"/>
          </a:xfrm>
          <a:prstGeom prst="rect">
            <a:avLst/>
          </a:prstGeom>
        </p:spPr>
      </p:pic>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9182" y="154060"/>
            <a:ext cx="476997" cy="457123"/>
          </a:xfrm>
          <a:prstGeom prst="rect">
            <a:avLst/>
          </a:prstGeom>
        </p:spPr>
      </p:pic>
    </p:spTree>
    <p:extLst>
      <p:ext uri="{BB962C8B-B14F-4D97-AF65-F5344CB8AC3E}">
        <p14:creationId xmlns:p14="http://schemas.microsoft.com/office/powerpoint/2010/main" val="78287931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able with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4"/>
          <p:cNvSpPr/>
          <p:nvPr userDrawn="1"/>
        </p:nvSpPr>
        <p:spPr>
          <a:xfrm>
            <a:off x="108373" y="6146800"/>
            <a:ext cx="1029547"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Arial"/>
            </a:endParaRPr>
          </a:p>
        </p:txBody>
      </p:sp>
      <p:sp>
        <p:nvSpPr>
          <p:cNvPr id="7" name="Table Placeholder 6"/>
          <p:cNvSpPr>
            <a:spLocks noGrp="1"/>
          </p:cNvSpPr>
          <p:nvPr>
            <p:ph type="tbl" sz="quarter" idx="10"/>
          </p:nvPr>
        </p:nvSpPr>
        <p:spPr>
          <a:xfrm>
            <a:off x="614240" y="1649768"/>
            <a:ext cx="10972800" cy="4497033"/>
          </a:xfrm>
          <a:prstGeom prst="rect">
            <a:avLst/>
          </a:prstGeom>
        </p:spPr>
        <p:txBody>
          <a:bodyPr>
            <a:normAutofit/>
          </a:bodyPr>
          <a:lstStyle>
            <a:lvl1pPr marL="0" indent="0">
              <a:buNone/>
              <a:defRPr sz="2933"/>
            </a:lvl1pPr>
          </a:lstStyle>
          <a:p>
            <a:r>
              <a:rPr lang="en-US"/>
              <a:t>Click icon to add table</a:t>
            </a:r>
          </a:p>
        </p:txBody>
      </p:sp>
      <p:sp>
        <p:nvSpPr>
          <p:cNvPr id="3" name="Slide Number Placeholder 2"/>
          <p:cNvSpPr>
            <a:spLocks noGrp="1"/>
          </p:cNvSpPr>
          <p:nvPr>
            <p:ph type="sldNum" sz="quarter" idx="11"/>
          </p:nvPr>
        </p:nvSpPr>
        <p:spPr/>
        <p:txBody>
          <a:bodyPr/>
          <a:lstStyle/>
          <a:p>
            <a:fld id="{F8C12AA3-6E81-C746-8BB2-6661939CBDDC}" type="slidenum">
              <a:rPr lang="en-US" smtClean="0"/>
              <a:pPr/>
              <a:t>‹#›</a:t>
            </a:fld>
            <a:endParaRPr lang="en-US"/>
          </a:p>
        </p:txBody>
      </p:sp>
      <p:sp>
        <p:nvSpPr>
          <p:cNvPr id="6" name="Rectangle 5"/>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a:latin typeface="Arial"/>
              </a:rPr>
              <a:t>TABLE WITH TITLE</a:t>
            </a:r>
          </a:p>
        </p:txBody>
      </p:sp>
      <p:sp>
        <p:nvSpPr>
          <p:cNvPr id="9" name="Footer Placeholder 2"/>
          <p:cNvSpPr>
            <a:spLocks noGrp="1"/>
          </p:cNvSpPr>
          <p:nvPr>
            <p:ph type="ftr" sz="quarter" idx="16"/>
          </p:nvPr>
        </p:nvSpPr>
        <p:spPr>
          <a:xfrm>
            <a:off x="459167" y="6360027"/>
            <a:ext cx="7083947" cy="209549"/>
          </a:xfrm>
        </p:spPr>
        <p:txBody>
          <a:bodyPr/>
          <a:lstStyle/>
          <a:p>
            <a:endParaRPr lang="en-US"/>
          </a:p>
        </p:txBody>
      </p:sp>
    </p:spTree>
    <p:extLst>
      <p:ext uri="{BB962C8B-B14F-4D97-AF65-F5344CB8AC3E}">
        <p14:creationId xmlns:p14="http://schemas.microsoft.com/office/powerpoint/2010/main" val="230088608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Chart with title &amp; subtitle">
    <p:spTree>
      <p:nvGrpSpPr>
        <p:cNvPr id="1" name=""/>
        <p:cNvGrpSpPr/>
        <p:nvPr/>
      </p:nvGrpSpPr>
      <p:grpSpPr>
        <a:xfrm>
          <a:off x="0" y="0"/>
          <a:ext cx="0" cy="0"/>
          <a:chOff x="0" y="0"/>
          <a:chExt cx="0" cy="0"/>
        </a:xfrm>
      </p:grpSpPr>
      <p:sp>
        <p:nvSpPr>
          <p:cNvPr id="3" name="Rectangle 2"/>
          <p:cNvSpPr/>
          <p:nvPr userDrawn="1"/>
        </p:nvSpPr>
        <p:spPr>
          <a:xfrm>
            <a:off x="108373" y="6146800"/>
            <a:ext cx="1029547"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Arial"/>
            </a:endParaRPr>
          </a:p>
        </p:txBody>
      </p:sp>
      <p:sp>
        <p:nvSpPr>
          <p:cNvPr id="4" name="Chart Placeholder 3"/>
          <p:cNvSpPr>
            <a:spLocks noGrp="1"/>
          </p:cNvSpPr>
          <p:nvPr>
            <p:ph type="chart" sz="quarter" idx="10"/>
          </p:nvPr>
        </p:nvSpPr>
        <p:spPr>
          <a:xfrm>
            <a:off x="1424094" y="2137096"/>
            <a:ext cx="9277773" cy="4340225"/>
          </a:xfrm>
          <a:prstGeom prst="rect">
            <a:avLst/>
          </a:prstGeom>
        </p:spPr>
        <p:txBody>
          <a:bodyPr/>
          <a:lstStyle>
            <a:lvl1pPr marL="0" indent="0">
              <a:buNone/>
              <a:defRPr/>
            </a:lvl1pPr>
          </a:lstStyle>
          <a:p>
            <a:r>
              <a:rPr lang="en-US"/>
              <a:t>Click icon to add chart</a:t>
            </a:r>
          </a:p>
        </p:txBody>
      </p:sp>
      <p:sp>
        <p:nvSpPr>
          <p:cNvPr id="9" name="Text Placeholder 8"/>
          <p:cNvSpPr>
            <a:spLocks noGrp="1"/>
          </p:cNvSpPr>
          <p:nvPr>
            <p:ph type="body" sz="quarter" idx="12"/>
          </p:nvPr>
        </p:nvSpPr>
        <p:spPr>
          <a:xfrm>
            <a:off x="353568" y="1524000"/>
            <a:ext cx="10858120" cy="730885"/>
          </a:xfrm>
          <a:prstGeom prst="rect">
            <a:avLst/>
          </a:prstGeom>
        </p:spPr>
        <p:txBody>
          <a:bodyPr/>
          <a:lstStyle>
            <a:lvl1pPr marL="0" indent="0">
              <a:buFontTx/>
              <a:buNone/>
              <a:defRPr b="1" i="0">
                <a:latin typeface="Arial"/>
                <a:cs typeface="Arial"/>
              </a:defRPr>
            </a:lvl1pPr>
          </a:lstStyle>
          <a:p>
            <a:pPr lvl="0"/>
            <a:r>
              <a:rPr lang="en-US"/>
              <a:t>Edit Master text styles</a:t>
            </a:r>
          </a:p>
        </p:txBody>
      </p:sp>
      <p:sp>
        <p:nvSpPr>
          <p:cNvPr id="5" name="Slide Number Placeholder 4"/>
          <p:cNvSpPr>
            <a:spLocks noGrp="1"/>
          </p:cNvSpPr>
          <p:nvPr>
            <p:ph type="sldNum" sz="quarter" idx="13"/>
          </p:nvPr>
        </p:nvSpPr>
        <p:spPr/>
        <p:txBody>
          <a:bodyPr/>
          <a:lstStyle/>
          <a:p>
            <a:fld id="{F8C12AA3-6E81-C746-8BB2-6661939CBDDC}" type="slidenum">
              <a:rPr lang="en-US" smtClean="0"/>
              <a:pPr/>
              <a:t>‹#›</a:t>
            </a:fld>
            <a:endParaRPr lang="en-US"/>
          </a:p>
        </p:txBody>
      </p:sp>
      <p:sp>
        <p:nvSpPr>
          <p:cNvPr id="7" name="Title 6"/>
          <p:cNvSpPr>
            <a:spLocks noGrp="1"/>
          </p:cNvSpPr>
          <p:nvPr>
            <p:ph type="title"/>
          </p:nvPr>
        </p:nvSpPr>
        <p:spPr/>
        <p:txBody>
          <a:bodyPr/>
          <a:lstStyle/>
          <a:p>
            <a:r>
              <a:rPr lang="en-US"/>
              <a:t>Click to edit Master title style</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1482" y="6190481"/>
            <a:ext cx="572844" cy="548640"/>
          </a:xfrm>
          <a:prstGeom prst="rect">
            <a:avLst/>
          </a:prstGeom>
        </p:spPr>
      </p:pic>
      <p:sp>
        <p:nvSpPr>
          <p:cNvPr id="11" name="Rectangle 10"/>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a:latin typeface="Arial"/>
              </a:rPr>
              <a:t>CHART WITH TITLE &amp;</a:t>
            </a:r>
            <a:r>
              <a:rPr lang="en-US" sz="2400" baseline="0">
                <a:latin typeface="Arial"/>
              </a:rPr>
              <a:t> SUB-TITLE</a:t>
            </a:r>
            <a:endParaRPr lang="en-US" sz="2400">
              <a:latin typeface="Arial"/>
            </a:endParaRPr>
          </a:p>
        </p:txBody>
      </p:sp>
      <p:sp>
        <p:nvSpPr>
          <p:cNvPr id="12" name="Footer Placeholder 3"/>
          <p:cNvSpPr>
            <a:spLocks noGrp="1"/>
          </p:cNvSpPr>
          <p:nvPr>
            <p:ph type="ftr" sz="quarter" idx="14"/>
          </p:nvPr>
        </p:nvSpPr>
        <p:spPr>
          <a:xfrm>
            <a:off x="938784" y="6360027"/>
            <a:ext cx="7083947" cy="209549"/>
          </a:xfrm>
        </p:spPr>
        <p:txBody>
          <a:bodyPr/>
          <a:lstStyle/>
          <a:p>
            <a:endParaRPr lang="en-US"/>
          </a:p>
        </p:txBody>
      </p:sp>
    </p:spTree>
    <p:extLst>
      <p:ext uri="{BB962C8B-B14F-4D97-AF65-F5344CB8AC3E}">
        <p14:creationId xmlns:p14="http://schemas.microsoft.com/office/powerpoint/2010/main" val="421607856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userDrawn="1">
  <p:cSld name="End Slid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gradFill flip="none" rotWithShape="1">
            <a:gsLst>
              <a:gs pos="49000">
                <a:schemeClr val="tx2"/>
              </a:gs>
              <a:gs pos="100000">
                <a:srgbClr val="008745"/>
              </a:gs>
              <a:gs pos="0">
                <a:srgbClr val="008745"/>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lvl="0" algn="ctr"/>
            <a:endParaRPr lang="en-US" sz="2400">
              <a:latin typeface="Aria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75029" y="-736607"/>
            <a:ext cx="5780424" cy="5780424"/>
          </a:xfrm>
          <a:prstGeom prst="rect">
            <a:avLst/>
          </a:prstGeom>
        </p:spPr>
      </p:pic>
      <p:sp>
        <p:nvSpPr>
          <p:cNvPr id="2" name="Title 1"/>
          <p:cNvSpPr>
            <a:spLocks noGrp="1"/>
          </p:cNvSpPr>
          <p:nvPr>
            <p:ph type="title"/>
          </p:nvPr>
        </p:nvSpPr>
        <p:spPr>
          <a:xfrm>
            <a:off x="564069" y="1722138"/>
            <a:ext cx="10972800" cy="954793"/>
          </a:xfrm>
        </p:spPr>
        <p:txBody>
          <a:bodyPr>
            <a:normAutofit/>
          </a:bodyPr>
          <a:lstStyle>
            <a:lvl1pPr algn="l">
              <a:defRPr sz="5733"/>
            </a:lvl1pPr>
          </a:lstStyle>
          <a:p>
            <a:r>
              <a:rPr lang="en-US"/>
              <a:t>Click to edit Master title style</a:t>
            </a:r>
          </a:p>
        </p:txBody>
      </p:sp>
      <p:sp>
        <p:nvSpPr>
          <p:cNvPr id="14" name="Text Placeholder 13"/>
          <p:cNvSpPr>
            <a:spLocks noGrp="1"/>
          </p:cNvSpPr>
          <p:nvPr>
            <p:ph type="body" sz="quarter" idx="10"/>
          </p:nvPr>
        </p:nvSpPr>
        <p:spPr>
          <a:xfrm>
            <a:off x="486453" y="2874963"/>
            <a:ext cx="10972800" cy="2355128"/>
          </a:xfrm>
          <a:prstGeom prst="rect">
            <a:avLst/>
          </a:prstGeom>
        </p:spPr>
        <p:txBody>
          <a:bodyPr>
            <a:normAutofit/>
          </a:bodyPr>
          <a:lstStyle>
            <a:lvl1pPr marL="0" indent="0" algn="l">
              <a:spcBef>
                <a:spcPts val="800"/>
              </a:spcBef>
              <a:buFontTx/>
              <a:buNone/>
              <a:defRPr sz="3733">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3" name="Slide Number Placeholder 2"/>
          <p:cNvSpPr>
            <a:spLocks noGrp="1"/>
          </p:cNvSpPr>
          <p:nvPr>
            <p:ph type="sldNum" sz="quarter" idx="11"/>
          </p:nvPr>
        </p:nvSpPr>
        <p:spPr/>
        <p:txBody>
          <a:bodyPr/>
          <a:lstStyle>
            <a:lvl1pPr>
              <a:defRPr>
                <a:solidFill>
                  <a:srgbClr val="FFFFFF"/>
                </a:solidFill>
              </a:defRPr>
            </a:lvl1pPr>
          </a:lstStyle>
          <a:p>
            <a:fld id="{F8C12AA3-6E81-C746-8BB2-6661939CBDDC}" type="slidenum">
              <a:rPr lang="en-US" smtClean="0"/>
              <a:pPr/>
              <a:t>‹#›</a:t>
            </a:fld>
            <a:endParaRPr lang="en-US"/>
          </a:p>
        </p:txBody>
      </p:sp>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68553" y="210353"/>
            <a:ext cx="2161388" cy="938784"/>
          </a:xfrm>
          <a:prstGeom prst="rect">
            <a:avLst/>
          </a:prstGeom>
        </p:spPr>
      </p:pic>
      <p:sp>
        <p:nvSpPr>
          <p:cNvPr id="8" name="Rectangle 7"/>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a:latin typeface="Arial"/>
              </a:rPr>
              <a:t>END SLIDE</a:t>
            </a:r>
          </a:p>
        </p:txBody>
      </p:sp>
    </p:spTree>
    <p:extLst>
      <p:ext uri="{BB962C8B-B14F-4D97-AF65-F5344CB8AC3E}">
        <p14:creationId xmlns:p14="http://schemas.microsoft.com/office/powerpoint/2010/main" val="150876999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cSld name="Extra Content page w/trefoil">
    <p:spTree>
      <p:nvGrpSpPr>
        <p:cNvPr id="1" name=""/>
        <p:cNvGrpSpPr/>
        <p:nvPr/>
      </p:nvGrpSpPr>
      <p:grpSpPr>
        <a:xfrm>
          <a:off x="0" y="0"/>
          <a:ext cx="0" cy="0"/>
          <a:chOff x="0" y="0"/>
          <a:chExt cx="0" cy="0"/>
        </a:xfrm>
      </p:grpSpPr>
      <p:sp>
        <p:nvSpPr>
          <p:cNvPr id="14" name="Rectangle 13"/>
          <p:cNvSpPr/>
          <p:nvPr/>
        </p:nvSpPr>
        <p:spPr>
          <a:xfrm>
            <a:off x="-1" y="-8373"/>
            <a:ext cx="12447695" cy="207264"/>
          </a:xfrm>
          <a:prstGeom prst="rect">
            <a:avLst/>
          </a:prstGeom>
          <a:gradFill flip="none" rotWithShape="1">
            <a:gsLst>
              <a:gs pos="26000">
                <a:schemeClr val="tx2"/>
              </a:gs>
              <a:gs pos="100000">
                <a:srgbClr val="008745"/>
              </a:gs>
              <a:gs pos="0">
                <a:srgbClr val="008745"/>
              </a:gs>
              <a:gs pos="71000">
                <a:schemeClr val="tx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400">
              <a:solidFill>
                <a:prstClr val="white"/>
              </a:solidFill>
              <a:latin typeface="Trefoil Sans"/>
            </a:endParaRPr>
          </a:p>
        </p:txBody>
      </p:sp>
      <p:sp>
        <p:nvSpPr>
          <p:cNvPr id="2" name="Title 1"/>
          <p:cNvSpPr>
            <a:spLocks noGrp="1"/>
          </p:cNvSpPr>
          <p:nvPr>
            <p:ph type="title"/>
          </p:nvPr>
        </p:nvSpPr>
        <p:spPr>
          <a:xfrm>
            <a:off x="463296" y="256033"/>
            <a:ext cx="7777013" cy="954793"/>
          </a:xfrm>
        </p:spPr>
        <p:txBody>
          <a:bodyPr/>
          <a:lstStyle>
            <a:lvl1pPr>
              <a:defRPr>
                <a:solidFill>
                  <a:srgbClr val="000000"/>
                </a:solidFill>
              </a:defRPr>
            </a:lvl1pPr>
          </a:lstStyle>
          <a:p>
            <a:r>
              <a:rPr lang="en-US"/>
              <a:t>Click to edit Master title style</a:t>
            </a:r>
          </a:p>
        </p:txBody>
      </p:sp>
      <p:sp>
        <p:nvSpPr>
          <p:cNvPr id="3" name="Slide Number Placeholder 2"/>
          <p:cNvSpPr>
            <a:spLocks noGrp="1"/>
          </p:cNvSpPr>
          <p:nvPr>
            <p:ph type="sldNum" sz="quarter" idx="11"/>
          </p:nvPr>
        </p:nvSpPr>
        <p:spPr/>
        <p:txBody>
          <a:bodyPr/>
          <a:lstStyle/>
          <a:p>
            <a:fld id="{F452B0EF-0420-4C05-B041-ADCFF0278EE9}" type="slidenum">
              <a:rPr lang="en-US" smtClean="0">
                <a:solidFill>
                  <a:srgbClr val="C7C8CA"/>
                </a:solidFill>
              </a:rPr>
              <a:pPr/>
              <a:t>‹#›</a:t>
            </a:fld>
            <a:endParaRPr lang="en-US">
              <a:solidFill>
                <a:srgbClr val="C7C8CA"/>
              </a:solidFill>
            </a:endParaRPr>
          </a:p>
        </p:txBody>
      </p:sp>
      <p:sp>
        <p:nvSpPr>
          <p:cNvPr id="4" name="Footer Placeholder 3"/>
          <p:cNvSpPr>
            <a:spLocks noGrp="1"/>
          </p:cNvSpPr>
          <p:nvPr>
            <p:ph type="ftr" sz="quarter" idx="12"/>
          </p:nvPr>
        </p:nvSpPr>
        <p:spPr>
          <a:xfrm>
            <a:off x="938784" y="6360027"/>
            <a:ext cx="7083947" cy="209549"/>
          </a:xfrm>
        </p:spPr>
        <p:txBody>
          <a:bodyPr/>
          <a:lstStyle/>
          <a:p>
            <a:endParaRPr lang="en-US">
              <a:solidFill>
                <a:prstClr val="black">
                  <a:tint val="75000"/>
                </a:prstClr>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397" y="6189216"/>
            <a:ext cx="548640" cy="548640"/>
          </a:xfrm>
          <a:prstGeom prst="rect">
            <a:avLst/>
          </a:prstGeom>
        </p:spPr>
      </p:pic>
      <p:sp>
        <p:nvSpPr>
          <p:cNvPr id="9" name="Rectangle 8"/>
          <p:cNvSpPr/>
          <p:nvPr/>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solidFill>
                  <a:prstClr val="white"/>
                </a:solidFill>
                <a:latin typeface="Trefoil Sans"/>
              </a:rPr>
              <a:t>EXTRA VERTICAL SPACE</a:t>
            </a:r>
          </a:p>
        </p:txBody>
      </p:sp>
      <p:sp>
        <p:nvSpPr>
          <p:cNvPr id="6" name="Content Placeholder 5"/>
          <p:cNvSpPr>
            <a:spLocks noGrp="1"/>
          </p:cNvSpPr>
          <p:nvPr>
            <p:ph sz="quarter" idx="13"/>
          </p:nvPr>
        </p:nvSpPr>
        <p:spPr>
          <a:xfrm>
            <a:off x="338667" y="1210733"/>
            <a:ext cx="11563349" cy="4851400"/>
          </a:xfrm>
        </p:spPr>
        <p:txBody>
          <a:bodyPr>
            <a:normAutofit/>
          </a:bodyPr>
          <a:lstStyle>
            <a:lvl1pPr>
              <a:defRPr sz="2667"/>
            </a:lvl1pPr>
            <a:lvl2pPr marL="761981" indent="-313259">
              <a:defRPr sz="2667"/>
            </a:lvl2pPr>
            <a:lvl3pPr>
              <a:defRPr sz="2667"/>
            </a:lvl3pPr>
            <a:lvl4pPr>
              <a:defRPr sz="2667"/>
            </a:lvl4pPr>
            <a:lvl5pPr>
              <a:defRPr sz="26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1375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3" name="Rectangle 2"/>
          <p:cNvSpPr/>
          <p:nvPr userDrawn="1"/>
        </p:nvSpPr>
        <p:spPr>
          <a:xfrm>
            <a:off x="108373" y="6146800"/>
            <a:ext cx="1029547"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a:endParaRPr>
          </a:p>
        </p:txBody>
      </p:sp>
      <p:sp>
        <p:nvSpPr>
          <p:cNvPr id="9" name="Text Placeholder 8"/>
          <p:cNvSpPr>
            <a:spLocks noGrp="1"/>
          </p:cNvSpPr>
          <p:nvPr>
            <p:ph type="body" sz="quarter" idx="12"/>
          </p:nvPr>
        </p:nvSpPr>
        <p:spPr>
          <a:xfrm>
            <a:off x="350987" y="1524000"/>
            <a:ext cx="10858120" cy="730885"/>
          </a:xfrm>
          <a:prstGeom prst="rect">
            <a:avLst/>
          </a:prstGeom>
        </p:spPr>
        <p:txBody>
          <a:bodyPr/>
          <a:lstStyle>
            <a:lvl1pPr marL="0" indent="0">
              <a:buFontTx/>
              <a:buNone/>
              <a:defRPr b="1">
                <a:latin typeface="Arial"/>
              </a:defRPr>
            </a:lvl1pPr>
          </a:lstStyle>
          <a:p>
            <a:pPr lvl="0"/>
            <a:r>
              <a:rPr lang="en-US"/>
              <a:t>Edit Master text styles</a:t>
            </a:r>
          </a:p>
        </p:txBody>
      </p:sp>
      <p:sp>
        <p:nvSpPr>
          <p:cNvPr id="5" name="Slide Number Placeholder 4"/>
          <p:cNvSpPr>
            <a:spLocks noGrp="1"/>
          </p:cNvSpPr>
          <p:nvPr>
            <p:ph type="sldNum" sz="quarter" idx="13"/>
          </p:nvPr>
        </p:nvSpPr>
        <p:spPr/>
        <p:txBody>
          <a:bodyPr/>
          <a:lstStyle/>
          <a:p>
            <a:fld id="{F8C12AA3-6E81-C746-8BB2-6661939CBDDC}" type="slidenum">
              <a:rPr lang="en-US" smtClean="0"/>
              <a:pPr/>
              <a:t>‹#›</a:t>
            </a:fld>
            <a:endParaRPr lang="en-US" dirty="0"/>
          </a:p>
        </p:txBody>
      </p:sp>
      <p:sp>
        <p:nvSpPr>
          <p:cNvPr id="7" name="Title 6"/>
          <p:cNvSpPr>
            <a:spLocks noGrp="1"/>
          </p:cNvSpPr>
          <p:nvPr>
            <p:ph type="title"/>
          </p:nvPr>
        </p:nvSpPr>
        <p:spPr/>
        <p:txBody>
          <a:bodyPr/>
          <a:lstStyle/>
          <a:p>
            <a:r>
              <a:rPr lang="en-US"/>
              <a:t>Click to edit Master title style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1482" y="6191746"/>
            <a:ext cx="572844" cy="546111"/>
          </a:xfrm>
          <a:prstGeom prst="rect">
            <a:avLst/>
          </a:prstGeom>
        </p:spPr>
      </p:pic>
      <p:sp>
        <p:nvSpPr>
          <p:cNvPr id="10" name="Rectangle 9"/>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dirty="0">
                <a:latin typeface="Arial"/>
              </a:rPr>
              <a:t>TITLE &amp;</a:t>
            </a:r>
            <a:r>
              <a:rPr lang="en-US" sz="2400" baseline="0" dirty="0">
                <a:latin typeface="Arial"/>
              </a:rPr>
              <a:t> SUBTITLE</a:t>
            </a:r>
            <a:endParaRPr lang="en-US" sz="2400" dirty="0">
              <a:latin typeface="Arial"/>
            </a:endParaRPr>
          </a:p>
        </p:txBody>
      </p:sp>
      <p:sp>
        <p:nvSpPr>
          <p:cNvPr id="11" name="Footer Placeholder 3"/>
          <p:cNvSpPr>
            <a:spLocks noGrp="1"/>
          </p:cNvSpPr>
          <p:nvPr>
            <p:ph type="ftr" sz="quarter" idx="14"/>
          </p:nvPr>
        </p:nvSpPr>
        <p:spPr>
          <a:xfrm>
            <a:off x="938784" y="6360027"/>
            <a:ext cx="7083947" cy="209549"/>
          </a:xfrm>
        </p:spPr>
        <p:txBody>
          <a:bodyPr/>
          <a:lstStyle/>
          <a:p>
            <a:endParaRPr lang="en-US" dirty="0"/>
          </a:p>
        </p:txBody>
      </p:sp>
    </p:spTree>
    <p:extLst>
      <p:ext uri="{BB962C8B-B14F-4D97-AF65-F5344CB8AC3E}">
        <p14:creationId xmlns:p14="http://schemas.microsoft.com/office/powerpoint/2010/main" val="288502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theme" Target="../theme/theme2.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image" Target="../media/image2.png"/><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image" Target="../media/image9.png"/><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theme" Target="../theme/theme3.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slideLayout" Target="../slideLayouts/slideLayout82.xml"/><Relationship Id="rId3" Type="http://schemas.openxmlformats.org/officeDocument/2006/relationships/slideLayout" Target="../slideLayouts/slideLayout67.xml"/><Relationship Id="rId21" Type="http://schemas.openxmlformats.org/officeDocument/2006/relationships/slideLayout" Target="../slideLayouts/slideLayout85.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5" Type="http://schemas.openxmlformats.org/officeDocument/2006/relationships/image" Target="../media/image14.png"/><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slideLayout" Target="../slideLayouts/slideLayout84.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24" Type="http://schemas.openxmlformats.org/officeDocument/2006/relationships/theme" Target="../theme/theme4.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23" Type="http://schemas.openxmlformats.org/officeDocument/2006/relationships/slideLayout" Target="../slideLayouts/slideLayout87.xml"/><Relationship Id="rId10" Type="http://schemas.openxmlformats.org/officeDocument/2006/relationships/slideLayout" Target="../slideLayouts/slideLayout74.xml"/><Relationship Id="rId19" Type="http://schemas.openxmlformats.org/officeDocument/2006/relationships/slideLayout" Target="../slideLayouts/slideLayout83.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 Id="rId22"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0"/>
            <a:ext cx="12192003" cy="1515872"/>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l"/>
            <a:endParaRPr lang="en-US" sz="2400" dirty="0">
              <a:latin typeface="Arial"/>
            </a:endParaRPr>
          </a:p>
        </p:txBody>
      </p:sp>
      <p:sp>
        <p:nvSpPr>
          <p:cNvPr id="2" name="Title Placeholder 1"/>
          <p:cNvSpPr>
            <a:spLocks noGrp="1"/>
          </p:cNvSpPr>
          <p:nvPr>
            <p:ph type="title"/>
          </p:nvPr>
        </p:nvSpPr>
        <p:spPr>
          <a:xfrm>
            <a:off x="466876" y="260842"/>
            <a:ext cx="9763681" cy="954793"/>
          </a:xfrm>
          <a:prstGeom prst="rect">
            <a:avLst/>
          </a:prstGeom>
        </p:spPr>
        <p:txBody>
          <a:bodyPr vert="horz" lIns="0" tIns="0" rIns="0" bIns="0" rtlCol="0" anchor="ctr">
            <a:noAutofit/>
          </a:bodyPr>
          <a:lstStyle/>
          <a:p>
            <a:r>
              <a:rPr lang="en-US"/>
              <a:t>Click to edit Master title style</a:t>
            </a:r>
          </a:p>
        </p:txBody>
      </p:sp>
      <p:sp>
        <p:nvSpPr>
          <p:cNvPr id="5" name="Slide Number Placeholder 4"/>
          <p:cNvSpPr>
            <a:spLocks noGrp="1"/>
          </p:cNvSpPr>
          <p:nvPr>
            <p:ph type="sldNum" sz="quarter" idx="4"/>
          </p:nvPr>
        </p:nvSpPr>
        <p:spPr>
          <a:xfrm>
            <a:off x="11641667" y="6281711"/>
            <a:ext cx="549501" cy="366183"/>
          </a:xfrm>
          <a:prstGeom prst="rect">
            <a:avLst/>
          </a:prstGeom>
        </p:spPr>
        <p:txBody>
          <a:bodyPr vert="horz" lIns="0" tIns="0" rIns="0" bIns="0" rtlCol="0" anchor="ctr"/>
          <a:lstStyle>
            <a:lvl1pPr algn="l">
              <a:defRPr sz="1600">
                <a:solidFill>
                  <a:schemeClr val="bg2"/>
                </a:solidFill>
                <a:latin typeface="Arial"/>
              </a:defRPr>
            </a:lvl1pPr>
          </a:lstStyle>
          <a:p>
            <a:fld id="{F8C12AA3-6E81-C746-8BB2-6661939CBDDC}" type="slidenum">
              <a:rPr lang="en-US" smtClean="0"/>
              <a:pPr/>
              <a:t>‹#›</a:t>
            </a:fld>
            <a:endParaRPr lang="en-US" dirty="0"/>
          </a:p>
        </p:txBody>
      </p:sp>
      <p:sp>
        <p:nvSpPr>
          <p:cNvPr id="6" name="Text Placeholder 5"/>
          <p:cNvSpPr>
            <a:spLocks noGrp="1"/>
          </p:cNvSpPr>
          <p:nvPr>
            <p:ph type="body" idx="1"/>
          </p:nvPr>
        </p:nvSpPr>
        <p:spPr>
          <a:xfrm>
            <a:off x="333783" y="1828801"/>
            <a:ext cx="11617055" cy="424234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12"/>
          <p:cNvSpPr>
            <a:spLocks noGrp="1"/>
          </p:cNvSpPr>
          <p:nvPr>
            <p:ph type="ftr" sz="quarter" idx="3"/>
          </p:nvPr>
        </p:nvSpPr>
        <p:spPr>
          <a:xfrm>
            <a:off x="942453" y="6360027"/>
            <a:ext cx="7083947" cy="209549"/>
          </a:xfrm>
          <a:prstGeom prst="rect">
            <a:avLst/>
          </a:prstGeom>
        </p:spPr>
        <p:txBody>
          <a:bodyPr vert="horz" lIns="0" tIns="0" rIns="0" bIns="0" rtlCol="0" anchor="ctr"/>
          <a:lstStyle>
            <a:lvl1pPr algn="l">
              <a:defRPr sz="1067">
                <a:solidFill>
                  <a:schemeClr val="tx1">
                    <a:tint val="75000"/>
                  </a:schemeClr>
                </a:solidFill>
                <a:latin typeface="Arial"/>
                <a:cs typeface="Arial"/>
              </a:defRPr>
            </a:lvl1pPr>
          </a:lstStyle>
          <a:p>
            <a:endParaRPr lang="en-US" dirty="0"/>
          </a:p>
        </p:txBody>
      </p:sp>
      <p:pic>
        <p:nvPicPr>
          <p:cNvPr id="9" name="Picture 8"/>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10946179" y="281059"/>
            <a:ext cx="1004659" cy="962797"/>
          </a:xfrm>
          <a:prstGeom prst="rect">
            <a:avLst/>
          </a:prstGeom>
        </p:spPr>
      </p:pic>
      <p:pic>
        <p:nvPicPr>
          <p:cNvPr id="11" name="Picture 10"/>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10469182" y="154060"/>
            <a:ext cx="476997" cy="457123"/>
          </a:xfrm>
          <a:prstGeom prst="rect">
            <a:avLst/>
          </a:prstGeom>
        </p:spPr>
      </p:pic>
    </p:spTree>
    <p:extLst>
      <p:ext uri="{BB962C8B-B14F-4D97-AF65-F5344CB8AC3E}">
        <p14:creationId xmlns:p14="http://schemas.microsoft.com/office/powerpoint/2010/main" val="26870526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954" r:id="rId23"/>
    <p:sldLayoutId id="2147483955" r:id="rId24"/>
  </p:sldLayoutIdLst>
  <p:hf hdr="0" dt="0"/>
  <p:txStyles>
    <p:titleStyle>
      <a:lvl1pPr algn="l" defTabSz="609585" rtl="0" eaLnBrk="1" latinLnBrk="0" hangingPunct="1">
        <a:lnSpc>
          <a:spcPct val="80000"/>
        </a:lnSpc>
        <a:spcBef>
          <a:spcPct val="0"/>
        </a:spcBef>
        <a:buNone/>
        <a:defRPr sz="3733" b="1" kern="1200" baseline="0">
          <a:solidFill>
            <a:schemeClr val="bg1"/>
          </a:solidFill>
          <a:latin typeface="Arial"/>
          <a:ea typeface="+mj-ea"/>
          <a:cs typeface="+mj-cs"/>
        </a:defRPr>
      </a:lvl1pPr>
    </p:titleStyle>
    <p:bodyStyle>
      <a:lvl1pPr marL="302676" indent="-302676" algn="l" defTabSz="609585" rtl="0" eaLnBrk="1" latinLnBrk="0" hangingPunct="1">
        <a:spcBef>
          <a:spcPct val="20000"/>
        </a:spcBef>
        <a:buClr>
          <a:schemeClr val="tx1"/>
        </a:buClr>
        <a:buSzPct val="100000"/>
        <a:buFont typeface="Arial"/>
        <a:buChar char="•"/>
        <a:defRPr sz="3200" b="0" i="0" kern="1200" baseline="0">
          <a:solidFill>
            <a:schemeClr val="tx1"/>
          </a:solidFill>
          <a:latin typeface="Arial"/>
          <a:ea typeface="+mn-ea"/>
          <a:cs typeface="Arial"/>
        </a:defRPr>
      </a:lvl1pPr>
      <a:lvl2pPr marL="829713" indent="-380990" algn="l" defTabSz="609585" rtl="0" eaLnBrk="1" latinLnBrk="0" hangingPunct="1">
        <a:spcBef>
          <a:spcPct val="20000"/>
        </a:spcBef>
        <a:buClr>
          <a:schemeClr val="tx1"/>
        </a:buClr>
        <a:buSzPct val="100000"/>
        <a:buFont typeface="Courier New"/>
        <a:buChar char="o"/>
        <a:defRPr sz="3200" b="0" i="0" kern="1200" baseline="0">
          <a:solidFill>
            <a:schemeClr val="tx1"/>
          </a:solidFill>
          <a:latin typeface="Arial"/>
          <a:ea typeface="+mn-ea"/>
          <a:cs typeface="Arial"/>
        </a:defRPr>
      </a:lvl2pPr>
      <a:lvl3pPr marL="1299601" indent="-304792" algn="l" defTabSz="609585" rtl="0" eaLnBrk="1" latinLnBrk="0" hangingPunct="1">
        <a:spcBef>
          <a:spcPct val="20000"/>
        </a:spcBef>
        <a:buClr>
          <a:schemeClr val="tx1"/>
        </a:buClr>
        <a:buSzPct val="100000"/>
        <a:buFont typeface="Arial"/>
        <a:buChar char="•"/>
        <a:defRPr sz="2933" b="0" i="0" kern="1200" baseline="0">
          <a:solidFill>
            <a:schemeClr val="tx1"/>
          </a:solidFill>
          <a:latin typeface="Arial"/>
          <a:ea typeface="+mn-ea"/>
          <a:cs typeface="Arial"/>
        </a:defRPr>
      </a:lvl3pPr>
      <a:lvl4pPr marL="1813939" indent="-304792" algn="l" defTabSz="842412" rtl="0" eaLnBrk="1" latinLnBrk="0" hangingPunct="1">
        <a:spcBef>
          <a:spcPct val="20000"/>
        </a:spcBef>
        <a:buClr>
          <a:schemeClr val="tx1"/>
        </a:buClr>
        <a:buSzPct val="100000"/>
        <a:buFont typeface="Courier New"/>
        <a:buChar char="o"/>
        <a:defRPr sz="2933" b="0" i="0" kern="1200" baseline="0">
          <a:solidFill>
            <a:schemeClr val="tx1"/>
          </a:solidFill>
          <a:latin typeface="Arial"/>
          <a:ea typeface="+mn-ea"/>
          <a:cs typeface="Arial"/>
        </a:defRPr>
      </a:lvl4pPr>
      <a:lvl5pPr marL="2360025" indent="-304792" algn="l" defTabSz="609585" rtl="0" eaLnBrk="1" latinLnBrk="0" hangingPunct="1">
        <a:spcBef>
          <a:spcPct val="20000"/>
        </a:spcBef>
        <a:buClr>
          <a:schemeClr val="tx1"/>
        </a:buClr>
        <a:buSzPct val="100000"/>
        <a:buFont typeface="STIXGeneral-Regular"/>
        <a:buChar char="⎯"/>
        <a:defRPr sz="2933" b="0" i="0" kern="1200" baseline="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0"/>
            <a:ext cx="12192003" cy="1515872"/>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540000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l"/>
            <a:endParaRPr lang="en-US" sz="2400" dirty="0">
              <a:latin typeface="Arial"/>
            </a:endParaRPr>
          </a:p>
        </p:txBody>
      </p:sp>
      <p:sp>
        <p:nvSpPr>
          <p:cNvPr id="2" name="Title Placeholder 1"/>
          <p:cNvSpPr>
            <a:spLocks noGrp="1"/>
          </p:cNvSpPr>
          <p:nvPr>
            <p:ph type="title"/>
          </p:nvPr>
        </p:nvSpPr>
        <p:spPr>
          <a:xfrm>
            <a:off x="466876" y="260842"/>
            <a:ext cx="9763681" cy="954793"/>
          </a:xfrm>
          <a:prstGeom prst="rect">
            <a:avLst/>
          </a:prstGeom>
        </p:spPr>
        <p:txBody>
          <a:bodyPr vert="horz" lIns="0" tIns="0" rIns="0" bIns="0" rtlCol="0" anchor="ctr">
            <a:noAutofit/>
          </a:bodyPr>
          <a:lstStyle/>
          <a:p>
            <a:r>
              <a:rPr lang="en-US"/>
              <a:t>Click to edit Master title style</a:t>
            </a:r>
          </a:p>
        </p:txBody>
      </p:sp>
      <p:sp>
        <p:nvSpPr>
          <p:cNvPr id="6" name="Text Placeholder 5"/>
          <p:cNvSpPr>
            <a:spLocks noGrp="1"/>
          </p:cNvSpPr>
          <p:nvPr>
            <p:ph type="body" idx="1"/>
          </p:nvPr>
        </p:nvSpPr>
        <p:spPr>
          <a:xfrm>
            <a:off x="333783" y="1828801"/>
            <a:ext cx="11617055" cy="424234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18" cstate="screen">
            <a:biLevel thresh="50000"/>
            <a:extLst>
              <a:ext uri="{28A0092B-C50C-407E-A947-70E740481C1C}">
                <a14:useLocalDpi xmlns:a14="http://schemas.microsoft.com/office/drawing/2010/main"/>
              </a:ext>
            </a:extLst>
          </a:blip>
          <a:stretch>
            <a:fillRect/>
          </a:stretch>
        </p:blipFill>
        <p:spPr>
          <a:xfrm>
            <a:off x="10946179" y="281059"/>
            <a:ext cx="1004659" cy="962797"/>
          </a:xfrm>
          <a:prstGeom prst="rect">
            <a:avLst/>
          </a:prstGeom>
        </p:spPr>
      </p:pic>
      <p:pic>
        <p:nvPicPr>
          <p:cNvPr id="11" name="Picture 10"/>
          <p:cNvPicPr>
            <a:picLocks noChangeAspect="1"/>
          </p:cNvPicPr>
          <p:nvPr userDrawn="1"/>
        </p:nvPicPr>
        <p:blipFill>
          <a:blip r:embed="rId19" cstate="screen">
            <a:biLevel thresh="50000"/>
            <a:extLst>
              <a:ext uri="{28A0092B-C50C-407E-A947-70E740481C1C}">
                <a14:useLocalDpi xmlns:a14="http://schemas.microsoft.com/office/drawing/2010/main"/>
              </a:ext>
            </a:extLst>
          </a:blip>
          <a:stretch>
            <a:fillRect/>
          </a:stretch>
        </p:blipFill>
        <p:spPr>
          <a:xfrm>
            <a:off x="10469182" y="154060"/>
            <a:ext cx="476997" cy="457123"/>
          </a:xfrm>
          <a:prstGeom prst="rect">
            <a:avLst/>
          </a:prstGeom>
        </p:spPr>
      </p:pic>
    </p:spTree>
    <p:extLst>
      <p:ext uri="{BB962C8B-B14F-4D97-AF65-F5344CB8AC3E}">
        <p14:creationId xmlns:p14="http://schemas.microsoft.com/office/powerpoint/2010/main" val="230990554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hf hdr="0" dt="0"/>
  <p:txStyles>
    <p:titleStyle>
      <a:lvl1pPr algn="l" defTabSz="609585" rtl="0" eaLnBrk="1" latinLnBrk="0" hangingPunct="1">
        <a:lnSpc>
          <a:spcPct val="100000"/>
        </a:lnSpc>
        <a:spcBef>
          <a:spcPct val="0"/>
        </a:spcBef>
        <a:buNone/>
        <a:defRPr sz="4800" b="1" kern="1200" baseline="0">
          <a:solidFill>
            <a:schemeClr val="bg1"/>
          </a:solidFill>
          <a:latin typeface="Trefoil Sans SemiBold" panose="00000700000000000000" pitchFamily="50" charset="0"/>
          <a:ea typeface="+mj-ea"/>
          <a:cs typeface="+mj-cs"/>
        </a:defRPr>
      </a:lvl1pPr>
    </p:titleStyle>
    <p:bodyStyle>
      <a:lvl1pPr marL="302676" indent="-302676" algn="l" defTabSz="609585" rtl="0" eaLnBrk="1" latinLnBrk="0" hangingPunct="1">
        <a:spcBef>
          <a:spcPct val="20000"/>
        </a:spcBef>
        <a:buClr>
          <a:schemeClr val="tx1"/>
        </a:buClr>
        <a:buSzPct val="100000"/>
        <a:buFont typeface="Arial"/>
        <a:buChar char="•"/>
        <a:defRPr sz="3200" b="0" i="0" kern="1200" baseline="0">
          <a:solidFill>
            <a:schemeClr val="tx1"/>
          </a:solidFill>
          <a:latin typeface="Arial"/>
          <a:ea typeface="+mn-ea"/>
          <a:cs typeface="Arial"/>
        </a:defRPr>
      </a:lvl1pPr>
      <a:lvl2pPr marL="829713" indent="-380990" algn="l" defTabSz="609585" rtl="0" eaLnBrk="1" latinLnBrk="0" hangingPunct="1">
        <a:spcBef>
          <a:spcPct val="20000"/>
        </a:spcBef>
        <a:buClr>
          <a:schemeClr val="tx1"/>
        </a:buClr>
        <a:buSzPct val="100000"/>
        <a:buFont typeface="Courier New"/>
        <a:buChar char="o"/>
        <a:defRPr sz="3200" b="0" i="0" kern="1200" baseline="0">
          <a:solidFill>
            <a:schemeClr val="tx1"/>
          </a:solidFill>
          <a:latin typeface="Arial"/>
          <a:ea typeface="+mn-ea"/>
          <a:cs typeface="Arial"/>
        </a:defRPr>
      </a:lvl2pPr>
      <a:lvl3pPr marL="1299601" indent="-304792" algn="l" defTabSz="609585" rtl="0" eaLnBrk="1" latinLnBrk="0" hangingPunct="1">
        <a:spcBef>
          <a:spcPct val="20000"/>
        </a:spcBef>
        <a:buClr>
          <a:schemeClr val="tx1"/>
        </a:buClr>
        <a:buSzPct val="100000"/>
        <a:buFont typeface="Arial"/>
        <a:buChar char="•"/>
        <a:defRPr sz="2933" b="0" i="0" kern="1200" baseline="0">
          <a:solidFill>
            <a:schemeClr val="tx1"/>
          </a:solidFill>
          <a:latin typeface="Arial"/>
          <a:ea typeface="+mn-ea"/>
          <a:cs typeface="Arial"/>
        </a:defRPr>
      </a:lvl3pPr>
      <a:lvl4pPr marL="1813939" indent="-304792" algn="l" defTabSz="842412" rtl="0" eaLnBrk="1" latinLnBrk="0" hangingPunct="1">
        <a:spcBef>
          <a:spcPct val="20000"/>
        </a:spcBef>
        <a:buClr>
          <a:schemeClr val="tx1"/>
        </a:buClr>
        <a:buSzPct val="100000"/>
        <a:buFont typeface="Courier New"/>
        <a:buChar char="o"/>
        <a:defRPr sz="2933" b="0" i="0" kern="1200" baseline="0">
          <a:solidFill>
            <a:schemeClr val="tx1"/>
          </a:solidFill>
          <a:latin typeface="Arial"/>
          <a:ea typeface="+mn-ea"/>
          <a:cs typeface="Arial"/>
        </a:defRPr>
      </a:lvl4pPr>
      <a:lvl5pPr marL="2360025" indent="-304792" algn="l" defTabSz="609585" rtl="0" eaLnBrk="1" latinLnBrk="0" hangingPunct="1">
        <a:spcBef>
          <a:spcPct val="20000"/>
        </a:spcBef>
        <a:buClr>
          <a:schemeClr val="tx1"/>
        </a:buClr>
        <a:buSzPct val="100000"/>
        <a:buFont typeface="STIXGeneral-Regular"/>
        <a:buChar char="⎯"/>
        <a:defRPr sz="2933" b="0" i="0" kern="1200" baseline="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0"/>
            <a:ext cx="12192003" cy="1515872"/>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l"/>
            <a:endParaRPr lang="en-US" sz="2400">
              <a:latin typeface="Arial"/>
            </a:endParaRPr>
          </a:p>
        </p:txBody>
      </p:sp>
      <p:sp>
        <p:nvSpPr>
          <p:cNvPr id="2" name="Title Placeholder 1"/>
          <p:cNvSpPr>
            <a:spLocks noGrp="1"/>
          </p:cNvSpPr>
          <p:nvPr>
            <p:ph type="title"/>
          </p:nvPr>
        </p:nvSpPr>
        <p:spPr>
          <a:xfrm>
            <a:off x="466876" y="260842"/>
            <a:ext cx="9763681" cy="954793"/>
          </a:xfrm>
          <a:prstGeom prst="rect">
            <a:avLst/>
          </a:prstGeom>
        </p:spPr>
        <p:txBody>
          <a:bodyPr vert="horz" lIns="0" tIns="0" rIns="0" bIns="0" rtlCol="0" anchor="ctr">
            <a:noAutofit/>
          </a:bodyPr>
          <a:lstStyle/>
          <a:p>
            <a:r>
              <a:rPr lang="en-US"/>
              <a:t>Click to edit Master title style</a:t>
            </a:r>
          </a:p>
        </p:txBody>
      </p:sp>
      <p:sp>
        <p:nvSpPr>
          <p:cNvPr id="5" name="Slide Number Placeholder 4"/>
          <p:cNvSpPr>
            <a:spLocks noGrp="1"/>
          </p:cNvSpPr>
          <p:nvPr>
            <p:ph type="sldNum" sz="quarter" idx="4"/>
          </p:nvPr>
        </p:nvSpPr>
        <p:spPr>
          <a:xfrm>
            <a:off x="11641667" y="6281711"/>
            <a:ext cx="549501" cy="366183"/>
          </a:xfrm>
          <a:prstGeom prst="rect">
            <a:avLst/>
          </a:prstGeom>
        </p:spPr>
        <p:txBody>
          <a:bodyPr vert="horz" lIns="0" tIns="0" rIns="0" bIns="0" rtlCol="0" anchor="ctr"/>
          <a:lstStyle>
            <a:lvl1pPr algn="l">
              <a:defRPr sz="1600">
                <a:solidFill>
                  <a:schemeClr val="bg2"/>
                </a:solidFill>
                <a:latin typeface="Arial"/>
              </a:defRPr>
            </a:lvl1pPr>
          </a:lstStyle>
          <a:p>
            <a:fld id="{F8C12AA3-6E81-C746-8BB2-6661939CBDDC}" type="slidenum">
              <a:rPr lang="en-US" smtClean="0"/>
              <a:pPr/>
              <a:t>‹#›</a:t>
            </a:fld>
            <a:endParaRPr lang="en-US"/>
          </a:p>
        </p:txBody>
      </p:sp>
      <p:sp>
        <p:nvSpPr>
          <p:cNvPr id="6" name="Text Placeholder 5"/>
          <p:cNvSpPr>
            <a:spLocks noGrp="1"/>
          </p:cNvSpPr>
          <p:nvPr>
            <p:ph type="body" idx="1"/>
          </p:nvPr>
        </p:nvSpPr>
        <p:spPr>
          <a:xfrm>
            <a:off x="333783" y="1828801"/>
            <a:ext cx="11617055" cy="424234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12"/>
          <p:cNvSpPr>
            <a:spLocks noGrp="1"/>
          </p:cNvSpPr>
          <p:nvPr>
            <p:ph type="ftr" sz="quarter" idx="3"/>
          </p:nvPr>
        </p:nvSpPr>
        <p:spPr>
          <a:xfrm>
            <a:off x="942453" y="6360027"/>
            <a:ext cx="7083947" cy="209549"/>
          </a:xfrm>
          <a:prstGeom prst="rect">
            <a:avLst/>
          </a:prstGeom>
        </p:spPr>
        <p:txBody>
          <a:bodyPr vert="horz" lIns="0" tIns="0" rIns="0" bIns="0" rtlCol="0" anchor="ctr"/>
          <a:lstStyle>
            <a:lvl1pPr algn="l">
              <a:defRPr sz="1067">
                <a:solidFill>
                  <a:schemeClr val="tx1">
                    <a:tint val="75000"/>
                  </a:schemeClr>
                </a:solidFill>
                <a:latin typeface="Arial"/>
                <a:cs typeface="Arial"/>
              </a:defRPr>
            </a:lvl1pPr>
          </a:lstStyle>
          <a:p>
            <a:endParaRPr lang="en-US"/>
          </a:p>
        </p:txBody>
      </p:sp>
      <p:pic>
        <p:nvPicPr>
          <p:cNvPr id="9" name="Picture 8"/>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10946179" y="281059"/>
            <a:ext cx="1004659" cy="962797"/>
          </a:xfrm>
          <a:prstGeom prst="rect">
            <a:avLst/>
          </a:prstGeom>
        </p:spPr>
      </p:pic>
      <p:pic>
        <p:nvPicPr>
          <p:cNvPr id="11" name="Picture 10"/>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10469182" y="154060"/>
            <a:ext cx="476997" cy="457123"/>
          </a:xfrm>
          <a:prstGeom prst="rect">
            <a:avLst/>
          </a:prstGeom>
        </p:spPr>
      </p:pic>
    </p:spTree>
    <p:extLst>
      <p:ext uri="{BB962C8B-B14F-4D97-AF65-F5344CB8AC3E}">
        <p14:creationId xmlns:p14="http://schemas.microsoft.com/office/powerpoint/2010/main" val="563690450"/>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 id="2147483917" r:id="rId12"/>
    <p:sldLayoutId id="2147483918" r:id="rId13"/>
    <p:sldLayoutId id="2147483919" r:id="rId14"/>
    <p:sldLayoutId id="2147483920" r:id="rId15"/>
    <p:sldLayoutId id="2147483921" r:id="rId16"/>
    <p:sldLayoutId id="2147483922" r:id="rId17"/>
    <p:sldLayoutId id="2147483923" r:id="rId18"/>
    <p:sldLayoutId id="2147483924" r:id="rId19"/>
    <p:sldLayoutId id="2147483925" r:id="rId20"/>
    <p:sldLayoutId id="2147483926" r:id="rId21"/>
    <p:sldLayoutId id="2147483927" r:id="rId22"/>
    <p:sldLayoutId id="2147483928" r:id="rId23"/>
    <p:sldLayoutId id="2147483929" r:id="rId24"/>
  </p:sldLayoutIdLst>
  <p:hf hdr="0" dt="0"/>
  <p:txStyles>
    <p:titleStyle>
      <a:lvl1pPr algn="l" defTabSz="609585" rtl="0" eaLnBrk="1" latinLnBrk="0" hangingPunct="1">
        <a:lnSpc>
          <a:spcPct val="80000"/>
        </a:lnSpc>
        <a:spcBef>
          <a:spcPct val="0"/>
        </a:spcBef>
        <a:buNone/>
        <a:defRPr sz="3733" b="1" kern="1200" baseline="0">
          <a:solidFill>
            <a:schemeClr val="bg1"/>
          </a:solidFill>
          <a:latin typeface="Arial"/>
          <a:ea typeface="+mj-ea"/>
          <a:cs typeface="+mj-cs"/>
        </a:defRPr>
      </a:lvl1pPr>
    </p:titleStyle>
    <p:bodyStyle>
      <a:lvl1pPr marL="302676" indent="-302676" algn="l" defTabSz="609585" rtl="0" eaLnBrk="1" latinLnBrk="0" hangingPunct="1">
        <a:spcBef>
          <a:spcPct val="20000"/>
        </a:spcBef>
        <a:buClr>
          <a:schemeClr val="tx1"/>
        </a:buClr>
        <a:buSzPct val="100000"/>
        <a:buFont typeface="Arial"/>
        <a:buChar char="•"/>
        <a:defRPr sz="3200" b="0" i="0" kern="1200" baseline="0">
          <a:solidFill>
            <a:schemeClr val="tx1"/>
          </a:solidFill>
          <a:latin typeface="Arial"/>
          <a:ea typeface="+mn-ea"/>
          <a:cs typeface="Arial"/>
        </a:defRPr>
      </a:lvl1pPr>
      <a:lvl2pPr marL="829713" indent="-380990" algn="l" defTabSz="609585" rtl="0" eaLnBrk="1" latinLnBrk="0" hangingPunct="1">
        <a:spcBef>
          <a:spcPct val="20000"/>
        </a:spcBef>
        <a:buClr>
          <a:schemeClr val="tx1"/>
        </a:buClr>
        <a:buSzPct val="100000"/>
        <a:buFont typeface="Courier New"/>
        <a:buChar char="o"/>
        <a:defRPr sz="3200" b="0" i="0" kern="1200" baseline="0">
          <a:solidFill>
            <a:schemeClr val="tx1"/>
          </a:solidFill>
          <a:latin typeface="Arial"/>
          <a:ea typeface="+mn-ea"/>
          <a:cs typeface="Arial"/>
        </a:defRPr>
      </a:lvl2pPr>
      <a:lvl3pPr marL="1299601" indent="-304792" algn="l" defTabSz="609585" rtl="0" eaLnBrk="1" latinLnBrk="0" hangingPunct="1">
        <a:spcBef>
          <a:spcPct val="20000"/>
        </a:spcBef>
        <a:buClr>
          <a:schemeClr val="tx1"/>
        </a:buClr>
        <a:buSzPct val="100000"/>
        <a:buFont typeface="Arial"/>
        <a:buChar char="•"/>
        <a:defRPr sz="2933" b="0" i="0" kern="1200" baseline="0">
          <a:solidFill>
            <a:schemeClr val="tx1"/>
          </a:solidFill>
          <a:latin typeface="Arial"/>
          <a:ea typeface="+mn-ea"/>
          <a:cs typeface="Arial"/>
        </a:defRPr>
      </a:lvl3pPr>
      <a:lvl4pPr marL="1813939" indent="-304792" algn="l" defTabSz="842412" rtl="0" eaLnBrk="1" latinLnBrk="0" hangingPunct="1">
        <a:spcBef>
          <a:spcPct val="20000"/>
        </a:spcBef>
        <a:buClr>
          <a:schemeClr val="tx1"/>
        </a:buClr>
        <a:buSzPct val="100000"/>
        <a:buFont typeface="Courier New"/>
        <a:buChar char="o"/>
        <a:defRPr sz="2933" b="0" i="0" kern="1200" baseline="0">
          <a:solidFill>
            <a:schemeClr val="tx1"/>
          </a:solidFill>
          <a:latin typeface="Arial"/>
          <a:ea typeface="+mn-ea"/>
          <a:cs typeface="Arial"/>
        </a:defRPr>
      </a:lvl4pPr>
      <a:lvl5pPr marL="2360025" indent="-304792" algn="l" defTabSz="609585" rtl="0" eaLnBrk="1" latinLnBrk="0" hangingPunct="1">
        <a:spcBef>
          <a:spcPct val="20000"/>
        </a:spcBef>
        <a:buClr>
          <a:schemeClr val="tx1"/>
        </a:buClr>
        <a:buSzPct val="100000"/>
        <a:buFont typeface="STIXGeneral-Regular"/>
        <a:buChar char="⎯"/>
        <a:defRPr sz="2933" b="0" i="0" kern="1200" baseline="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0"/>
            <a:ext cx="12192003" cy="1515872"/>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l"/>
            <a:endParaRPr lang="en-US" sz="2400">
              <a:latin typeface="Arial"/>
            </a:endParaRPr>
          </a:p>
        </p:txBody>
      </p:sp>
      <p:sp>
        <p:nvSpPr>
          <p:cNvPr id="2" name="Title Placeholder 1"/>
          <p:cNvSpPr>
            <a:spLocks noGrp="1"/>
          </p:cNvSpPr>
          <p:nvPr>
            <p:ph type="title"/>
          </p:nvPr>
        </p:nvSpPr>
        <p:spPr>
          <a:xfrm>
            <a:off x="466876" y="260842"/>
            <a:ext cx="9763681" cy="954793"/>
          </a:xfrm>
          <a:prstGeom prst="rect">
            <a:avLst/>
          </a:prstGeom>
        </p:spPr>
        <p:txBody>
          <a:bodyPr vert="horz" lIns="0" tIns="0" rIns="0" bIns="0" rtlCol="0" anchor="ctr">
            <a:noAutofit/>
          </a:bodyPr>
          <a:lstStyle/>
          <a:p>
            <a:r>
              <a:rPr lang="en-US"/>
              <a:t>Click to edit Master title style</a:t>
            </a:r>
          </a:p>
        </p:txBody>
      </p:sp>
      <p:sp>
        <p:nvSpPr>
          <p:cNvPr id="5" name="Slide Number Placeholder 4"/>
          <p:cNvSpPr>
            <a:spLocks noGrp="1"/>
          </p:cNvSpPr>
          <p:nvPr>
            <p:ph type="sldNum" sz="quarter" idx="4"/>
          </p:nvPr>
        </p:nvSpPr>
        <p:spPr>
          <a:xfrm>
            <a:off x="11641667" y="6281711"/>
            <a:ext cx="549501" cy="366183"/>
          </a:xfrm>
          <a:prstGeom prst="rect">
            <a:avLst/>
          </a:prstGeom>
        </p:spPr>
        <p:txBody>
          <a:bodyPr vert="horz" lIns="0" tIns="0" rIns="0" bIns="0" rtlCol="0" anchor="ctr"/>
          <a:lstStyle>
            <a:lvl1pPr algn="l">
              <a:defRPr sz="1600">
                <a:solidFill>
                  <a:schemeClr val="bg2"/>
                </a:solidFill>
                <a:latin typeface="Arial"/>
              </a:defRPr>
            </a:lvl1pPr>
          </a:lstStyle>
          <a:p>
            <a:fld id="{F8C12AA3-6E81-C746-8BB2-6661939CBDDC}" type="slidenum">
              <a:rPr lang="en-US" smtClean="0"/>
              <a:pPr/>
              <a:t>‹#›</a:t>
            </a:fld>
            <a:endParaRPr lang="en-US"/>
          </a:p>
        </p:txBody>
      </p:sp>
      <p:sp>
        <p:nvSpPr>
          <p:cNvPr id="6" name="Text Placeholder 5"/>
          <p:cNvSpPr>
            <a:spLocks noGrp="1"/>
          </p:cNvSpPr>
          <p:nvPr>
            <p:ph type="body" idx="1"/>
          </p:nvPr>
        </p:nvSpPr>
        <p:spPr>
          <a:xfrm>
            <a:off x="333783" y="1828801"/>
            <a:ext cx="11617055" cy="424234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12"/>
          <p:cNvSpPr>
            <a:spLocks noGrp="1"/>
          </p:cNvSpPr>
          <p:nvPr>
            <p:ph type="ftr" sz="quarter" idx="3"/>
          </p:nvPr>
        </p:nvSpPr>
        <p:spPr>
          <a:xfrm>
            <a:off x="942453" y="6360027"/>
            <a:ext cx="7083947" cy="209549"/>
          </a:xfrm>
          <a:prstGeom prst="rect">
            <a:avLst/>
          </a:prstGeom>
        </p:spPr>
        <p:txBody>
          <a:bodyPr vert="horz" lIns="0" tIns="0" rIns="0" bIns="0" rtlCol="0" anchor="ctr"/>
          <a:lstStyle>
            <a:lvl1pPr algn="l">
              <a:defRPr sz="1067">
                <a:solidFill>
                  <a:schemeClr val="tx1">
                    <a:tint val="75000"/>
                  </a:schemeClr>
                </a:solidFill>
                <a:latin typeface="Arial"/>
                <a:cs typeface="Arial"/>
              </a:defRPr>
            </a:lvl1pPr>
          </a:lstStyle>
          <a:p>
            <a:endParaRPr lang="en-US"/>
          </a:p>
        </p:txBody>
      </p:sp>
      <p:pic>
        <p:nvPicPr>
          <p:cNvPr id="9" name="Picture 8"/>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0946179" y="281059"/>
            <a:ext cx="1004659" cy="962797"/>
          </a:xfrm>
          <a:prstGeom prst="rect">
            <a:avLst/>
          </a:prstGeom>
        </p:spPr>
      </p:pic>
      <p:pic>
        <p:nvPicPr>
          <p:cNvPr id="11" name="Picture 10"/>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0469182" y="154060"/>
            <a:ext cx="476997" cy="457123"/>
          </a:xfrm>
          <a:prstGeom prst="rect">
            <a:avLst/>
          </a:prstGeom>
        </p:spPr>
      </p:pic>
    </p:spTree>
    <p:extLst>
      <p:ext uri="{BB962C8B-B14F-4D97-AF65-F5344CB8AC3E}">
        <p14:creationId xmlns:p14="http://schemas.microsoft.com/office/powerpoint/2010/main" val="2194056639"/>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 id="2147483943" r:id="rId13"/>
    <p:sldLayoutId id="2147483944" r:id="rId14"/>
    <p:sldLayoutId id="2147483945" r:id="rId15"/>
    <p:sldLayoutId id="2147483946" r:id="rId16"/>
    <p:sldLayoutId id="2147483947" r:id="rId17"/>
    <p:sldLayoutId id="2147483948" r:id="rId18"/>
    <p:sldLayoutId id="2147483949" r:id="rId19"/>
    <p:sldLayoutId id="2147483950" r:id="rId20"/>
    <p:sldLayoutId id="2147483951" r:id="rId21"/>
    <p:sldLayoutId id="2147483952" r:id="rId22"/>
    <p:sldLayoutId id="2147483953" r:id="rId23"/>
  </p:sldLayoutIdLst>
  <p:hf hdr="0" dt="0"/>
  <p:txStyles>
    <p:titleStyle>
      <a:lvl1pPr algn="l" defTabSz="609585" rtl="0" eaLnBrk="1" latinLnBrk="0" hangingPunct="1">
        <a:lnSpc>
          <a:spcPct val="80000"/>
        </a:lnSpc>
        <a:spcBef>
          <a:spcPct val="0"/>
        </a:spcBef>
        <a:buNone/>
        <a:defRPr sz="3733" b="1" kern="1200" baseline="0">
          <a:solidFill>
            <a:schemeClr val="bg1"/>
          </a:solidFill>
          <a:latin typeface="Arial"/>
          <a:ea typeface="+mj-ea"/>
          <a:cs typeface="+mj-cs"/>
        </a:defRPr>
      </a:lvl1pPr>
    </p:titleStyle>
    <p:bodyStyle>
      <a:lvl1pPr marL="302676" indent="-302676" algn="l" defTabSz="609585" rtl="0" eaLnBrk="1" latinLnBrk="0" hangingPunct="1">
        <a:spcBef>
          <a:spcPct val="20000"/>
        </a:spcBef>
        <a:buClr>
          <a:schemeClr val="tx1"/>
        </a:buClr>
        <a:buSzPct val="100000"/>
        <a:buFont typeface="Arial"/>
        <a:buChar char="•"/>
        <a:defRPr sz="3200" b="0" i="0" kern="1200" baseline="0">
          <a:solidFill>
            <a:schemeClr val="tx1"/>
          </a:solidFill>
          <a:latin typeface="Arial"/>
          <a:ea typeface="+mn-ea"/>
          <a:cs typeface="Arial"/>
        </a:defRPr>
      </a:lvl1pPr>
      <a:lvl2pPr marL="829713" indent="-380990" algn="l" defTabSz="609585" rtl="0" eaLnBrk="1" latinLnBrk="0" hangingPunct="1">
        <a:spcBef>
          <a:spcPct val="20000"/>
        </a:spcBef>
        <a:buClr>
          <a:schemeClr val="tx1"/>
        </a:buClr>
        <a:buSzPct val="100000"/>
        <a:buFont typeface="Courier New"/>
        <a:buChar char="o"/>
        <a:defRPr sz="3200" b="0" i="0" kern="1200" baseline="0">
          <a:solidFill>
            <a:schemeClr val="tx1"/>
          </a:solidFill>
          <a:latin typeface="Arial"/>
          <a:ea typeface="+mn-ea"/>
          <a:cs typeface="Arial"/>
        </a:defRPr>
      </a:lvl2pPr>
      <a:lvl3pPr marL="1299601" indent="-304792" algn="l" defTabSz="609585" rtl="0" eaLnBrk="1" latinLnBrk="0" hangingPunct="1">
        <a:spcBef>
          <a:spcPct val="20000"/>
        </a:spcBef>
        <a:buClr>
          <a:schemeClr val="tx1"/>
        </a:buClr>
        <a:buSzPct val="100000"/>
        <a:buFont typeface="Arial"/>
        <a:buChar char="•"/>
        <a:defRPr sz="2933" b="0" i="0" kern="1200" baseline="0">
          <a:solidFill>
            <a:schemeClr val="tx1"/>
          </a:solidFill>
          <a:latin typeface="Arial"/>
          <a:ea typeface="+mn-ea"/>
          <a:cs typeface="Arial"/>
        </a:defRPr>
      </a:lvl3pPr>
      <a:lvl4pPr marL="1813939" indent="-304792" algn="l" defTabSz="842412" rtl="0" eaLnBrk="1" latinLnBrk="0" hangingPunct="1">
        <a:spcBef>
          <a:spcPct val="20000"/>
        </a:spcBef>
        <a:buClr>
          <a:schemeClr val="tx1"/>
        </a:buClr>
        <a:buSzPct val="100000"/>
        <a:buFont typeface="Courier New"/>
        <a:buChar char="o"/>
        <a:defRPr sz="2933" b="0" i="0" kern="1200" baseline="0">
          <a:solidFill>
            <a:schemeClr val="tx1"/>
          </a:solidFill>
          <a:latin typeface="Arial"/>
          <a:ea typeface="+mn-ea"/>
          <a:cs typeface="Arial"/>
        </a:defRPr>
      </a:lvl4pPr>
      <a:lvl5pPr marL="2360025" indent="-304792" algn="l" defTabSz="609585" rtl="0" eaLnBrk="1" latinLnBrk="0" hangingPunct="1">
        <a:spcBef>
          <a:spcPct val="20000"/>
        </a:spcBef>
        <a:buClr>
          <a:schemeClr val="tx1"/>
        </a:buClr>
        <a:buSzPct val="100000"/>
        <a:buFont typeface="STIXGeneral-Regular"/>
        <a:buChar char="⎯"/>
        <a:defRPr sz="2933" b="0" i="0" kern="1200" baseline="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56.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sv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20.png"/><Relationship Id="rId5" Type="http://schemas.openxmlformats.org/officeDocument/2006/relationships/hyperlink" Target="mailto:noemail@gs.org" TargetMode="External"/><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eg"/><Relationship Id="rId5" Type="http://schemas.openxmlformats.org/officeDocument/2006/relationships/image" Target="../media/image13.png"/><Relationship Id="rId4" Type="http://schemas.openxmlformats.org/officeDocument/2006/relationships/image" Target="../media/image23.sv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4.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182880" y="139766"/>
            <a:ext cx="12192000" cy="1238013"/>
          </a:xfrm>
        </p:spPr>
        <p:txBody>
          <a:bodyPr/>
          <a:lstStyle/>
          <a:p>
            <a:pPr>
              <a:lnSpc>
                <a:spcPct val="100000"/>
              </a:lnSpc>
            </a:pPr>
            <a:r>
              <a:rPr lang="en-US" sz="3700">
                <a:latin typeface="Arial" panose="020B0604020202020204" pitchFamily="34" charset="0"/>
                <a:cs typeface="Arial" panose="020B0604020202020204" pitchFamily="34" charset="0"/>
              </a:rPr>
              <a:t>Your Girl Scout Member Account</a:t>
            </a:r>
            <a:br>
              <a:rPr lang="en-US" sz="3700">
                <a:latin typeface="Arial" panose="020B0604020202020204" pitchFamily="34" charset="0"/>
                <a:cs typeface="Arial" panose="020B0604020202020204" pitchFamily="34" charset="0"/>
              </a:rPr>
            </a:br>
            <a:r>
              <a:rPr lang="en-US" sz="3200" b="0">
                <a:latin typeface="Arial" panose="020B0604020202020204" pitchFamily="34" charset="0"/>
                <a:cs typeface="Arial" panose="020B0604020202020204" pitchFamily="34" charset="0"/>
              </a:rPr>
              <a:t>More Features. More Fun!</a:t>
            </a:r>
            <a:endParaRPr lang="en-US" sz="2400" b="0">
              <a:latin typeface="Arial" panose="020B0604020202020204" pitchFamily="34" charset="0"/>
              <a:cs typeface="Arial" panose="020B0604020202020204" pitchFamily="34" charset="0"/>
            </a:endParaRPr>
          </a:p>
        </p:txBody>
      </p:sp>
      <p:pic>
        <p:nvPicPr>
          <p:cNvPr id="13" name="Picture Placeholder 12" descr="A person holding a baby&#10;&#10;Description automatically generated">
            <a:extLst>
              <a:ext uri="{FF2B5EF4-FFF2-40B4-BE49-F238E27FC236}">
                <a16:creationId xmlns:a16="http://schemas.microsoft.com/office/drawing/2014/main" id="{2529C0B0-6A2C-4448-9CDB-8F3E6DCEF6C5}"/>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966002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4">
            <a:extLst>
              <a:ext uri="{FF2B5EF4-FFF2-40B4-BE49-F238E27FC236}">
                <a16:creationId xmlns:a16="http://schemas.microsoft.com/office/drawing/2014/main" id="{E03B7D31-F059-4F68-9CBC-3E978A7DB1BE}"/>
              </a:ext>
            </a:extLst>
          </p:cNvPr>
          <p:cNvSpPr txBox="1">
            <a:spLocks/>
          </p:cNvSpPr>
          <p:nvPr/>
        </p:nvSpPr>
        <p:spPr>
          <a:xfrm>
            <a:off x="499683" y="1830453"/>
            <a:ext cx="11287069" cy="4851400"/>
          </a:xfrm>
          <a:prstGeom prst="rect">
            <a:avLst/>
          </a:prstGeom>
        </p:spPr>
        <p:txBody>
          <a:bodyPr vert="horz" lIns="121920" tIns="60960" rIns="121920" bIns="60960" rtlCol="0">
            <a:normAutofit/>
          </a:bodyPr>
          <a:lstStyle>
            <a:lvl1pPr marL="227013" indent="-227013" algn="l" defTabSz="457200" rtl="0" eaLnBrk="1" latinLnBrk="0" hangingPunct="1">
              <a:spcBef>
                <a:spcPct val="20000"/>
              </a:spcBef>
              <a:buClr>
                <a:schemeClr val="tx1"/>
              </a:buClr>
              <a:buSzPct val="100000"/>
              <a:buFont typeface="Arial"/>
              <a:buChar char="•"/>
              <a:defRPr sz="2000" b="0" i="0" kern="1200" baseline="0">
                <a:solidFill>
                  <a:schemeClr val="tx1"/>
                </a:solidFill>
                <a:latin typeface="Arial"/>
                <a:ea typeface="+mn-ea"/>
                <a:cs typeface="Arial"/>
              </a:defRPr>
            </a:lvl1pPr>
            <a:lvl2pPr marL="571500" indent="-234950" algn="l" defTabSz="457200" rtl="0" eaLnBrk="1" latinLnBrk="0" hangingPunct="1">
              <a:spcBef>
                <a:spcPct val="20000"/>
              </a:spcBef>
              <a:buClr>
                <a:schemeClr val="tx1"/>
              </a:buClr>
              <a:buSzPct val="100000"/>
              <a:buFont typeface="Courier New"/>
              <a:buChar char="o"/>
              <a:defRPr sz="2000" b="0" i="0" kern="1200" baseline="0">
                <a:solidFill>
                  <a:schemeClr val="tx1"/>
                </a:solidFill>
                <a:latin typeface="Arial"/>
                <a:ea typeface="+mn-ea"/>
                <a:cs typeface="Arial"/>
              </a:defRPr>
            </a:lvl2pPr>
            <a:lvl3pPr marL="974725" indent="-228600" algn="l" defTabSz="457200" rtl="0" eaLnBrk="1" latinLnBrk="0" hangingPunct="1">
              <a:spcBef>
                <a:spcPct val="20000"/>
              </a:spcBef>
              <a:buClr>
                <a:schemeClr val="tx1"/>
              </a:buClr>
              <a:buSzPct val="100000"/>
              <a:buFont typeface="Arial"/>
              <a:buChar char="•"/>
              <a:defRPr sz="2000" b="0" i="0" kern="1200" baseline="0">
                <a:solidFill>
                  <a:schemeClr val="tx1"/>
                </a:solidFill>
                <a:latin typeface="Arial"/>
                <a:ea typeface="+mn-ea"/>
                <a:cs typeface="Arial"/>
              </a:defRPr>
            </a:lvl3pPr>
            <a:lvl4pPr marL="1360488" indent="-228600" algn="l" defTabSz="631825" rtl="0" eaLnBrk="1" latinLnBrk="0" hangingPunct="1">
              <a:spcBef>
                <a:spcPct val="20000"/>
              </a:spcBef>
              <a:buClr>
                <a:schemeClr val="tx1"/>
              </a:buClr>
              <a:buSzPct val="100000"/>
              <a:buFont typeface="Courier New"/>
              <a:buChar char="o"/>
              <a:defRPr sz="2000" b="0" i="0" kern="1200" baseline="0">
                <a:solidFill>
                  <a:schemeClr val="tx1"/>
                </a:solidFill>
                <a:latin typeface="Arial"/>
                <a:ea typeface="+mn-ea"/>
                <a:cs typeface="Arial"/>
              </a:defRPr>
            </a:lvl4pPr>
            <a:lvl5pPr marL="1770063" indent="-228600" algn="l" defTabSz="457200" rtl="0" eaLnBrk="1" latinLnBrk="0" hangingPunct="1">
              <a:spcBef>
                <a:spcPct val="20000"/>
              </a:spcBef>
              <a:buClr>
                <a:schemeClr val="tx1"/>
              </a:buClr>
              <a:buSzPct val="100000"/>
              <a:buFont typeface="STIXGeneral-Regular"/>
              <a:buChar char="⎯"/>
              <a:defRPr sz="2000" b="0" i="0" kern="1200" baseline="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ct val="20000"/>
              </a:spcBef>
              <a:spcAft>
                <a:spcPts val="0"/>
              </a:spcAft>
              <a:buClr>
                <a:prstClr val="black"/>
              </a:buClr>
              <a:buSzPct val="100000"/>
              <a:buFont typeface="Arial"/>
              <a:buNone/>
              <a:tabLst/>
              <a:defRPr/>
            </a:pPr>
            <a:endParaRPr kumimoji="0" lang="en-US" sz="2400" b="1" i="0" u="none" strike="noStrike" kern="1200" cap="none" spc="0" normalizeH="0" baseline="0" noProof="0">
              <a:ln>
                <a:noFill/>
              </a:ln>
              <a:solidFill>
                <a:prstClr val="black"/>
              </a:solidFill>
              <a:effectLst/>
              <a:uLnTx/>
              <a:uFillTx/>
              <a:latin typeface="Arial"/>
              <a:ea typeface="+mn-ea"/>
              <a:cs typeface="Arial"/>
            </a:endParaRPr>
          </a:p>
        </p:txBody>
      </p:sp>
      <p:sp>
        <p:nvSpPr>
          <p:cNvPr id="23" name="Oval 22">
            <a:extLst>
              <a:ext uri="{FF2B5EF4-FFF2-40B4-BE49-F238E27FC236}">
                <a16:creationId xmlns:a16="http://schemas.microsoft.com/office/drawing/2014/main" id="{DA5F44D3-BE66-46C8-92B7-891CCB52D229}"/>
              </a:ext>
            </a:extLst>
          </p:cNvPr>
          <p:cNvSpPr/>
          <p:nvPr/>
        </p:nvSpPr>
        <p:spPr>
          <a:xfrm>
            <a:off x="292629" y="2240614"/>
            <a:ext cx="566928" cy="566928"/>
          </a:xfrm>
          <a:prstGeom prst="ellipse">
            <a:avLst/>
          </a:prstGeom>
          <a:solidFill>
            <a:srgbClr val="57C785"/>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2</a:t>
            </a:r>
          </a:p>
        </p:txBody>
      </p:sp>
      <p:cxnSp>
        <p:nvCxnSpPr>
          <p:cNvPr id="6" name="Straight Connector 5">
            <a:extLst>
              <a:ext uri="{FF2B5EF4-FFF2-40B4-BE49-F238E27FC236}">
                <a16:creationId xmlns:a16="http://schemas.microsoft.com/office/drawing/2014/main" id="{DD0B34B4-3B60-42C5-9F79-8C7B0CF0C1F6}"/>
              </a:ext>
            </a:extLst>
          </p:cNvPr>
          <p:cNvCxnSpPr>
            <a:cxnSpLocks/>
          </p:cNvCxnSpPr>
          <p:nvPr/>
        </p:nvCxnSpPr>
        <p:spPr>
          <a:xfrm>
            <a:off x="981660" y="2524078"/>
            <a:ext cx="2252411"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5698C8D0-FAE6-4CFE-9B81-6BB4096F9AC8}"/>
              </a:ext>
            </a:extLst>
          </p:cNvPr>
          <p:cNvPicPr/>
          <p:nvPr/>
        </p:nvPicPr>
        <p:blipFill>
          <a:blip r:embed="rId3" cstate="screen">
            <a:extLst>
              <a:ext uri="{28A0092B-C50C-407E-A947-70E740481C1C}">
                <a14:useLocalDpi xmlns:a14="http://schemas.microsoft.com/office/drawing/2010/main"/>
              </a:ext>
            </a:extLst>
          </a:blip>
          <a:stretch>
            <a:fillRect/>
          </a:stretch>
        </p:blipFill>
        <p:spPr>
          <a:xfrm>
            <a:off x="6210657" y="1445591"/>
            <a:ext cx="5706542" cy="4930346"/>
          </a:xfrm>
          <a:prstGeom prst="rect">
            <a:avLst/>
          </a:prstGeom>
          <a:ln>
            <a:noFill/>
          </a:ln>
        </p:spPr>
      </p:pic>
      <p:sp>
        <p:nvSpPr>
          <p:cNvPr id="3" name="Rectangle 2">
            <a:extLst>
              <a:ext uri="{FF2B5EF4-FFF2-40B4-BE49-F238E27FC236}">
                <a16:creationId xmlns:a16="http://schemas.microsoft.com/office/drawing/2014/main" id="{131ACDBB-6247-4C62-9E6F-901A951BF04E}"/>
              </a:ext>
            </a:extLst>
          </p:cNvPr>
          <p:cNvSpPr/>
          <p:nvPr/>
        </p:nvSpPr>
        <p:spPr>
          <a:xfrm>
            <a:off x="981660" y="2549865"/>
            <a:ext cx="2480629" cy="1477328"/>
          </a:xfrm>
          <a:prstGeom prst="rect">
            <a:avLst/>
          </a:prstGeom>
        </p:spPr>
        <p:txBody>
          <a:bodyPr wrap="square">
            <a:spAutoFit/>
          </a:bodyPr>
          <a:lstStyle/>
          <a:p>
            <a:pPr marL="0" marR="0" lvl="0" indent="0" algn="l" defTabSz="609585" rtl="0" eaLnBrk="1" fontAlgn="auto" latinLnBrk="0" hangingPunct="1">
              <a:lnSpc>
                <a:spcPct val="100000"/>
              </a:lnSpc>
              <a:spcBef>
                <a:spcPts val="0"/>
              </a:spcBef>
              <a:spcAft>
                <a:spcPts val="0"/>
              </a:spcAft>
              <a:buClr>
                <a:prstClr val="black"/>
              </a:buClr>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Portals to member information, participation details and account management options</a:t>
            </a:r>
          </a:p>
        </p:txBody>
      </p:sp>
      <p:sp>
        <p:nvSpPr>
          <p:cNvPr id="5" name="Speech Bubble: Rectangle with Corners Rounded 4">
            <a:extLst>
              <a:ext uri="{FF2B5EF4-FFF2-40B4-BE49-F238E27FC236}">
                <a16:creationId xmlns:a16="http://schemas.microsoft.com/office/drawing/2014/main" id="{C020070B-530F-4E3E-BBE9-69AA18DBFF0C}"/>
              </a:ext>
            </a:extLst>
          </p:cNvPr>
          <p:cNvSpPr/>
          <p:nvPr/>
        </p:nvSpPr>
        <p:spPr>
          <a:xfrm>
            <a:off x="3851398" y="3352331"/>
            <a:ext cx="2129946" cy="2556909"/>
          </a:xfrm>
          <a:prstGeom prst="wedgeRoundRectCallout">
            <a:avLst>
              <a:gd name="adj1" fmla="val 98492"/>
              <a:gd name="adj2" fmla="val -39507"/>
              <a:gd name="adj3" fmla="val 16667"/>
            </a:avLst>
          </a:prstGeom>
          <a:solidFill>
            <a:srgbClr val="57C785"/>
          </a:solidFill>
          <a:ln>
            <a:solidFill>
              <a:schemeClr val="tx2"/>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Arial"/>
                <a:cs typeface="Arial"/>
              </a:rPr>
              <a:t>My Household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Arial"/>
                <a:cs typeface="Arial"/>
              </a:rPr>
              <a:t>My Troop(s)</a:t>
            </a:r>
            <a:endParaRPr lang="en-US" sz="1600" b="1" i="0" u="none" strike="noStrike" kern="1200" cap="none" spc="0" normalizeH="0" baseline="0" noProof="0" dirty="0">
              <a:ln>
                <a:noFill/>
              </a:ln>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Arial"/>
                <a:cs typeface="Arial"/>
              </a:rPr>
              <a:t>My Profile</a:t>
            </a:r>
            <a:endParaRPr lang="en-US" sz="1600" b="1" i="0" u="none" strike="noStrike" kern="1200" cap="none" spc="0" normalizeH="0" baseline="0" noProof="0" dirty="0">
              <a:ln>
                <a:noFill/>
              </a:ln>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My Events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Arial"/>
                <a:cs typeface="Arial"/>
              </a:rPr>
              <a:t>Contact Council</a:t>
            </a:r>
            <a:endParaRPr lang="en-US" sz="1600" b="1" i="0" u="none" strike="noStrike" kern="1200" cap="none" spc="0" normalizeH="0" baseline="0" noProof="0" dirty="0">
              <a:ln>
                <a:noFill/>
              </a:ln>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Arial"/>
                <a:cs typeface="Arial"/>
              </a:rPr>
              <a:t>Log Out</a:t>
            </a:r>
            <a:endParaRPr lang="en-US" sz="1800" b="1" i="0" u="none" strike="noStrike" kern="1200" cap="none" spc="0" normalizeH="0" baseline="0" noProof="0" dirty="0">
              <a:ln>
                <a:noFill/>
              </a:ln>
              <a:effectLst/>
              <a:uLnTx/>
              <a:uFillTx/>
              <a:latin typeface="Arial"/>
              <a:cs typeface="Arial"/>
            </a:endParaRPr>
          </a:p>
        </p:txBody>
      </p:sp>
      <p:sp>
        <p:nvSpPr>
          <p:cNvPr id="29" name="Rectangle 28">
            <a:extLst>
              <a:ext uri="{FF2B5EF4-FFF2-40B4-BE49-F238E27FC236}">
                <a16:creationId xmlns:a16="http://schemas.microsoft.com/office/drawing/2014/main" id="{62BFBCF6-6760-40D8-8488-8C009E30918B}"/>
              </a:ext>
            </a:extLst>
          </p:cNvPr>
          <p:cNvSpPr/>
          <p:nvPr/>
        </p:nvSpPr>
        <p:spPr>
          <a:xfrm>
            <a:off x="981660" y="2094833"/>
            <a:ext cx="2828340" cy="400110"/>
          </a:xfrm>
          <a:prstGeom prst="rect">
            <a:avLst/>
          </a:prstGeom>
        </p:spPr>
        <p:txBody>
          <a:bodyPr wrap="square">
            <a:spAutoFit/>
          </a:bodyPr>
          <a:lstStyle/>
          <a:p>
            <a:pPr marL="0" marR="0" lvl="0" indent="0" algn="l" defTabSz="609585" rtl="0" eaLnBrk="1" fontAlgn="auto" latinLnBrk="0" hangingPunct="1">
              <a:lnSpc>
                <a:spcPct val="100000"/>
              </a:lnSpc>
              <a:spcBef>
                <a:spcPts val="0"/>
              </a:spcBef>
              <a:spcAft>
                <a:spcPts val="0"/>
              </a:spcAft>
              <a:buClr>
                <a:prstClr val="black"/>
              </a:buClr>
              <a:buSzTx/>
              <a:buFontTx/>
              <a:buNone/>
              <a:tabLst/>
              <a:defRPr/>
            </a:pPr>
            <a:r>
              <a:rPr kumimoji="0" lang="en-US" sz="20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Left Menu Column</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itle 8">
            <a:extLst>
              <a:ext uri="{FF2B5EF4-FFF2-40B4-BE49-F238E27FC236}">
                <a16:creationId xmlns:a16="http://schemas.microsoft.com/office/drawing/2014/main" id="{A22A4292-04CA-409E-9734-8355DC177EE4}"/>
              </a:ext>
            </a:extLst>
          </p:cNvPr>
          <p:cNvSpPr txBox="1">
            <a:spLocks/>
          </p:cNvSpPr>
          <p:nvPr/>
        </p:nvSpPr>
        <p:spPr>
          <a:xfrm>
            <a:off x="314512" y="482063"/>
            <a:ext cx="11189718" cy="605816"/>
          </a:xfrm>
          <a:prstGeom prst="rect">
            <a:avLst/>
          </a:prstGeom>
        </p:spPr>
        <p:txBody>
          <a:bodyPr vert="horz" lIns="0" tIns="0" rIns="0" bIns="0" rtlCol="0" anchor="ctr">
            <a:noAutofit/>
          </a:bodyPr>
          <a:lstStyle>
            <a:lvl1pPr algn="l" defTabSz="609585" rtl="0" eaLnBrk="1" latinLnBrk="0" hangingPunct="1">
              <a:lnSpc>
                <a:spcPct val="80000"/>
              </a:lnSpc>
              <a:spcBef>
                <a:spcPct val="0"/>
              </a:spcBef>
              <a:buNone/>
              <a:defRPr sz="3733" b="1" kern="1200" baseline="0">
                <a:solidFill>
                  <a:srgbClr val="000000"/>
                </a:solidFill>
                <a:latin typeface="Arial"/>
                <a:ea typeface="+mj-ea"/>
                <a:cs typeface="+mj-cs"/>
              </a:defRPr>
            </a:lvl1pPr>
          </a:lstStyle>
          <a:p>
            <a:pPr marL="0" marR="0" lvl="0" indent="0" algn="l" defTabSz="609585" rtl="0" eaLnBrk="1" fontAlgn="auto" latinLnBrk="0" hangingPunct="1">
              <a:lnSpc>
                <a:spcPct val="100000"/>
              </a:lnSpc>
              <a:spcBef>
                <a:spcPct val="0"/>
              </a:spcBef>
              <a:spcAft>
                <a:spcPts val="0"/>
              </a:spcAft>
              <a:buClrTx/>
              <a:buSzTx/>
              <a:buFontTx/>
              <a:buNone/>
              <a:tabLst/>
              <a:defRPr/>
            </a:pPr>
            <a:r>
              <a:rPr lang="en-US" sz="3200" dirty="0">
                <a:latin typeface="Trefoil Sans Medium" panose="00000600000000000000" pitchFamily="50" charset="0"/>
              </a:rPr>
              <a:t>m</a:t>
            </a:r>
            <a:r>
              <a:rPr kumimoji="0" lang="en-US" sz="3200" b="1" i="0" u="none" strike="noStrike" kern="1200" cap="none" spc="0" normalizeH="0" baseline="0" noProof="0" dirty="0" err="1">
                <a:ln>
                  <a:noFill/>
                </a:ln>
                <a:solidFill>
                  <a:srgbClr val="000000"/>
                </a:solidFill>
                <a:effectLst/>
                <a:uLnTx/>
                <a:uFillTx/>
                <a:latin typeface="Trefoil Sans Medium" panose="00000600000000000000" pitchFamily="50" charset="0"/>
                <a:ea typeface="+mj-ea"/>
                <a:cs typeface="+mj-cs"/>
              </a:rPr>
              <a:t>yAccount</a:t>
            </a:r>
            <a:r>
              <a:rPr kumimoji="0" lang="en-US" sz="3200" b="1" i="0" u="none" strike="noStrike" kern="1200" cap="none" spc="0" normalizeH="0" baseline="0" noProof="0" dirty="0">
                <a:ln>
                  <a:noFill/>
                </a:ln>
                <a:solidFill>
                  <a:srgbClr val="000000"/>
                </a:solidFill>
                <a:effectLst/>
                <a:uLnTx/>
                <a:uFillTx/>
                <a:latin typeface="Trefoil Sans Medium" panose="00000600000000000000" pitchFamily="50" charset="0"/>
                <a:ea typeface="+mj-ea"/>
                <a:cs typeface="+mj-cs"/>
              </a:rPr>
              <a:t> navigation and page views</a:t>
            </a:r>
          </a:p>
        </p:txBody>
      </p:sp>
      <p:sp>
        <p:nvSpPr>
          <p:cNvPr id="12" name="Star: 5 Points 11">
            <a:extLst>
              <a:ext uri="{FF2B5EF4-FFF2-40B4-BE49-F238E27FC236}">
                <a16:creationId xmlns:a16="http://schemas.microsoft.com/office/drawing/2014/main" id="{2CBE731B-1474-4600-B6B9-3432FA33468D}"/>
              </a:ext>
            </a:extLst>
          </p:cNvPr>
          <p:cNvSpPr/>
          <p:nvPr/>
        </p:nvSpPr>
        <p:spPr>
          <a:xfrm>
            <a:off x="3987552" y="4086746"/>
            <a:ext cx="279896" cy="338554"/>
          </a:xfrm>
          <a:prstGeom prst="star5">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4" name="Star: 5 Points 23">
            <a:extLst>
              <a:ext uri="{FF2B5EF4-FFF2-40B4-BE49-F238E27FC236}">
                <a16:creationId xmlns:a16="http://schemas.microsoft.com/office/drawing/2014/main" id="{895C7075-F986-4946-A5CA-E5584D2C3077}"/>
              </a:ext>
            </a:extLst>
          </p:cNvPr>
          <p:cNvSpPr/>
          <p:nvPr/>
        </p:nvSpPr>
        <p:spPr>
          <a:xfrm>
            <a:off x="3872895" y="3753530"/>
            <a:ext cx="279896" cy="338554"/>
          </a:xfrm>
          <a:prstGeom prst="star5">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51199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4">
            <a:extLst>
              <a:ext uri="{FF2B5EF4-FFF2-40B4-BE49-F238E27FC236}">
                <a16:creationId xmlns:a16="http://schemas.microsoft.com/office/drawing/2014/main" id="{E03B7D31-F059-4F68-9CBC-3E978A7DB1BE}"/>
              </a:ext>
            </a:extLst>
          </p:cNvPr>
          <p:cNvSpPr txBox="1">
            <a:spLocks/>
          </p:cNvSpPr>
          <p:nvPr/>
        </p:nvSpPr>
        <p:spPr>
          <a:xfrm>
            <a:off x="499683" y="1680325"/>
            <a:ext cx="11287069" cy="4851400"/>
          </a:xfrm>
          <a:prstGeom prst="rect">
            <a:avLst/>
          </a:prstGeom>
        </p:spPr>
        <p:txBody>
          <a:bodyPr vert="horz" lIns="121920" tIns="60960" rIns="121920" bIns="60960" rtlCol="0">
            <a:normAutofit/>
          </a:bodyPr>
          <a:lstStyle>
            <a:lvl1pPr marL="227013" indent="-227013" algn="l" defTabSz="457200" rtl="0" eaLnBrk="1" latinLnBrk="0" hangingPunct="1">
              <a:spcBef>
                <a:spcPct val="20000"/>
              </a:spcBef>
              <a:buClr>
                <a:schemeClr val="tx1"/>
              </a:buClr>
              <a:buSzPct val="100000"/>
              <a:buFont typeface="Arial"/>
              <a:buChar char="•"/>
              <a:defRPr sz="2000" b="0" i="0" kern="1200" baseline="0">
                <a:solidFill>
                  <a:schemeClr val="tx1"/>
                </a:solidFill>
                <a:latin typeface="Arial"/>
                <a:ea typeface="+mn-ea"/>
                <a:cs typeface="Arial"/>
              </a:defRPr>
            </a:lvl1pPr>
            <a:lvl2pPr marL="571500" indent="-234950" algn="l" defTabSz="457200" rtl="0" eaLnBrk="1" latinLnBrk="0" hangingPunct="1">
              <a:spcBef>
                <a:spcPct val="20000"/>
              </a:spcBef>
              <a:buClr>
                <a:schemeClr val="tx1"/>
              </a:buClr>
              <a:buSzPct val="100000"/>
              <a:buFont typeface="Courier New"/>
              <a:buChar char="o"/>
              <a:defRPr sz="2000" b="0" i="0" kern="1200" baseline="0">
                <a:solidFill>
                  <a:schemeClr val="tx1"/>
                </a:solidFill>
                <a:latin typeface="Arial"/>
                <a:ea typeface="+mn-ea"/>
                <a:cs typeface="Arial"/>
              </a:defRPr>
            </a:lvl2pPr>
            <a:lvl3pPr marL="974725" indent="-228600" algn="l" defTabSz="457200" rtl="0" eaLnBrk="1" latinLnBrk="0" hangingPunct="1">
              <a:spcBef>
                <a:spcPct val="20000"/>
              </a:spcBef>
              <a:buClr>
                <a:schemeClr val="tx1"/>
              </a:buClr>
              <a:buSzPct val="100000"/>
              <a:buFont typeface="Arial"/>
              <a:buChar char="•"/>
              <a:defRPr sz="2000" b="0" i="0" kern="1200" baseline="0">
                <a:solidFill>
                  <a:schemeClr val="tx1"/>
                </a:solidFill>
                <a:latin typeface="Arial"/>
                <a:ea typeface="+mn-ea"/>
                <a:cs typeface="Arial"/>
              </a:defRPr>
            </a:lvl3pPr>
            <a:lvl4pPr marL="1360488" indent="-228600" algn="l" defTabSz="631825" rtl="0" eaLnBrk="1" latinLnBrk="0" hangingPunct="1">
              <a:spcBef>
                <a:spcPct val="20000"/>
              </a:spcBef>
              <a:buClr>
                <a:schemeClr val="tx1"/>
              </a:buClr>
              <a:buSzPct val="100000"/>
              <a:buFont typeface="Courier New"/>
              <a:buChar char="o"/>
              <a:defRPr sz="2000" b="0" i="0" kern="1200" baseline="0">
                <a:solidFill>
                  <a:schemeClr val="tx1"/>
                </a:solidFill>
                <a:latin typeface="Arial"/>
                <a:ea typeface="+mn-ea"/>
                <a:cs typeface="Arial"/>
              </a:defRPr>
            </a:lvl4pPr>
            <a:lvl5pPr marL="1770063" indent="-228600" algn="l" defTabSz="457200" rtl="0" eaLnBrk="1" latinLnBrk="0" hangingPunct="1">
              <a:spcBef>
                <a:spcPct val="20000"/>
              </a:spcBef>
              <a:buClr>
                <a:schemeClr val="tx1"/>
              </a:buClr>
              <a:buSzPct val="100000"/>
              <a:buFont typeface="STIXGeneral-Regular"/>
              <a:buChar char="⎯"/>
              <a:defRPr sz="2000" b="0" i="0" kern="1200" baseline="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ct val="20000"/>
              </a:spcBef>
              <a:spcAft>
                <a:spcPts val="0"/>
              </a:spcAft>
              <a:buClr>
                <a:prstClr val="black"/>
              </a:buClr>
              <a:buSzPct val="100000"/>
              <a:buFont typeface="Arial"/>
              <a:buNone/>
              <a:tabLst/>
              <a:defRPr/>
            </a:pPr>
            <a:endParaRPr kumimoji="0" lang="en-US" sz="2400" b="1" i="0" u="none" strike="noStrike" kern="1200" cap="none" spc="0" normalizeH="0" baseline="0" noProof="0">
              <a:ln>
                <a:noFill/>
              </a:ln>
              <a:solidFill>
                <a:prstClr val="black"/>
              </a:solidFill>
              <a:effectLst/>
              <a:uLnTx/>
              <a:uFillTx/>
              <a:latin typeface="Arial"/>
              <a:ea typeface="+mn-ea"/>
              <a:cs typeface="Arial"/>
            </a:endParaRPr>
          </a:p>
        </p:txBody>
      </p:sp>
      <p:sp>
        <p:nvSpPr>
          <p:cNvPr id="19" name="Title 8">
            <a:extLst>
              <a:ext uri="{FF2B5EF4-FFF2-40B4-BE49-F238E27FC236}">
                <a16:creationId xmlns:a16="http://schemas.microsoft.com/office/drawing/2014/main" id="{65825978-A646-4C7F-9130-BFFC01B596BD}"/>
              </a:ext>
            </a:extLst>
          </p:cNvPr>
          <p:cNvSpPr>
            <a:spLocks noGrp="1"/>
          </p:cNvSpPr>
          <p:nvPr>
            <p:ph type="title"/>
          </p:nvPr>
        </p:nvSpPr>
        <p:spPr>
          <a:xfrm>
            <a:off x="292629" y="307044"/>
            <a:ext cx="11189718" cy="627733"/>
          </a:xfrm>
        </p:spPr>
        <p:txBody>
          <a:bodyPr/>
          <a:lstStyle/>
          <a:p>
            <a:pPr>
              <a:lnSpc>
                <a:spcPct val="100000"/>
              </a:lnSpc>
            </a:pPr>
            <a:r>
              <a:rPr lang="en-US" sz="2800" dirty="0" err="1">
                <a:latin typeface="Trefoil Sans Medium" panose="00000600000000000000" pitchFamily="50" charset="0"/>
              </a:rPr>
              <a:t>myAccount</a:t>
            </a:r>
            <a:r>
              <a:rPr lang="en-US" sz="2800" dirty="0">
                <a:latin typeface="Trefoil Sans Medium" panose="00000600000000000000" pitchFamily="50" charset="0"/>
              </a:rPr>
              <a:t> – my household and my troop tabs (</a:t>
            </a:r>
            <a:r>
              <a:rPr lang="en-US" sz="2800" u="sng" dirty="0">
                <a:latin typeface="Trefoil Sans Medium" panose="00000600000000000000" pitchFamily="50" charset="0"/>
              </a:rPr>
              <a:t>parent view</a:t>
            </a:r>
            <a:r>
              <a:rPr lang="en-US" sz="2800" dirty="0">
                <a:latin typeface="Trefoil Sans Medium" panose="00000600000000000000" pitchFamily="50" charset="0"/>
              </a:rPr>
              <a:t>)</a:t>
            </a:r>
          </a:p>
        </p:txBody>
      </p:sp>
      <p:sp>
        <p:nvSpPr>
          <p:cNvPr id="7" name="TextBox 6">
            <a:extLst>
              <a:ext uri="{FF2B5EF4-FFF2-40B4-BE49-F238E27FC236}">
                <a16:creationId xmlns:a16="http://schemas.microsoft.com/office/drawing/2014/main" id="{32E48996-ADED-4A7C-B638-431AF55E4696}"/>
              </a:ext>
            </a:extLst>
          </p:cNvPr>
          <p:cNvSpPr txBox="1"/>
          <p:nvPr/>
        </p:nvSpPr>
        <p:spPr>
          <a:xfrm>
            <a:off x="843841" y="1327402"/>
            <a:ext cx="1055335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B050"/>
                </a:solidFill>
                <a:effectLst/>
                <a:uLnTx/>
                <a:uFillTx/>
                <a:latin typeface="Arial" panose="020B0604020202020204" pitchFamily="34" charset="0"/>
                <a:ea typeface="+mn-ea"/>
                <a:cs typeface="Arial" panose="020B0604020202020204" pitchFamily="34" charset="0"/>
              </a:rPr>
              <a:t>Example:  </a:t>
            </a:r>
            <a:r>
              <a:rPr kumimoji="0" lang="en-US" sz="2000" b="1" i="0" u="sng" strike="noStrike" kern="1200" cap="none" spc="0" normalizeH="0" baseline="0" noProof="0">
                <a:ln>
                  <a:noFill/>
                </a:ln>
                <a:solidFill>
                  <a:srgbClr val="00B050"/>
                </a:solidFill>
                <a:effectLst/>
                <a:uLnTx/>
                <a:uFillTx/>
                <a:latin typeface="Arial" panose="020B0604020202020204" pitchFamily="34" charset="0"/>
                <a:ea typeface="+mn-ea"/>
                <a:cs typeface="Arial" panose="020B0604020202020204" pitchFamily="34" charset="0"/>
              </a:rPr>
              <a:t>primary caregiver</a:t>
            </a:r>
            <a:r>
              <a:rPr kumimoji="0" lang="en-US" sz="2000" b="1" i="0" u="none" strike="noStrike" kern="1200" cap="none" spc="0" normalizeH="0" baseline="0" noProof="0">
                <a:ln>
                  <a:noFill/>
                </a:ln>
                <a:solidFill>
                  <a:srgbClr val="00B050"/>
                </a:solidFill>
                <a:effectLst/>
                <a:uLnTx/>
                <a:uFillTx/>
                <a:latin typeface="Arial" panose="020B0604020202020204" pitchFamily="34" charset="0"/>
                <a:ea typeface="+mn-ea"/>
                <a:cs typeface="Arial" panose="020B0604020202020204" pitchFamily="34" charset="0"/>
              </a:rPr>
              <a:t> to multiple girls; active in multiple volunteer roles</a:t>
            </a:r>
            <a:endParaRPr kumimoji="0" lang="en-US" sz="2000" b="0" i="0" u="none" strike="noStrike" kern="1200" cap="none" spc="0" normalizeH="0" baseline="0" noProof="0">
              <a:ln>
                <a:noFill/>
              </a:ln>
              <a:solidFill>
                <a:srgbClr val="00B050"/>
              </a:solidFill>
              <a:effectLst/>
              <a:uLnTx/>
              <a:uFillTx/>
              <a:latin typeface="Arial" panose="020B0604020202020204" pitchFamily="34" charset="0"/>
              <a:ea typeface="+mn-ea"/>
              <a:cs typeface="Arial" panose="020B0604020202020204" pitchFamily="34" charset="0"/>
            </a:endParaRPr>
          </a:p>
        </p:txBody>
      </p:sp>
      <p:sp>
        <p:nvSpPr>
          <p:cNvPr id="8" name="Rectangle 7">
            <a:extLst>
              <a:ext uri="{FF2B5EF4-FFF2-40B4-BE49-F238E27FC236}">
                <a16:creationId xmlns:a16="http://schemas.microsoft.com/office/drawing/2014/main" id="{CA6973F3-086A-4338-82FA-985D2EB1321A}"/>
              </a:ext>
            </a:extLst>
          </p:cNvPr>
          <p:cNvSpPr/>
          <p:nvPr/>
        </p:nvSpPr>
        <p:spPr>
          <a:xfrm>
            <a:off x="0" y="6027821"/>
            <a:ext cx="1010653" cy="8301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4" name="Table 6">
            <a:extLst>
              <a:ext uri="{FF2B5EF4-FFF2-40B4-BE49-F238E27FC236}">
                <a16:creationId xmlns:a16="http://schemas.microsoft.com/office/drawing/2014/main" id="{18796226-9129-46CA-9AEB-8A5FB7C7F3D6}"/>
              </a:ext>
            </a:extLst>
          </p:cNvPr>
          <p:cNvGraphicFramePr>
            <a:graphicFrameLocks noGrp="1"/>
          </p:cNvGraphicFramePr>
          <p:nvPr/>
        </p:nvGraphicFramePr>
        <p:xfrm>
          <a:off x="796623" y="1911158"/>
          <a:ext cx="10600575" cy="4498476"/>
        </p:xfrm>
        <a:graphic>
          <a:graphicData uri="http://schemas.openxmlformats.org/drawingml/2006/table">
            <a:tbl>
              <a:tblPr firstRow="1" bandRow="1">
                <a:tableStyleId>{5940675A-B579-460E-94D1-54222C63F5DA}</a:tableStyleId>
              </a:tblPr>
              <a:tblGrid>
                <a:gridCol w="622175">
                  <a:extLst>
                    <a:ext uri="{9D8B030D-6E8A-4147-A177-3AD203B41FA5}">
                      <a16:colId xmlns:a16="http://schemas.microsoft.com/office/drawing/2014/main" val="3567349684"/>
                    </a:ext>
                  </a:extLst>
                </a:gridCol>
                <a:gridCol w="4989200">
                  <a:extLst>
                    <a:ext uri="{9D8B030D-6E8A-4147-A177-3AD203B41FA5}">
                      <a16:colId xmlns:a16="http://schemas.microsoft.com/office/drawing/2014/main" val="187252336"/>
                    </a:ext>
                  </a:extLst>
                </a:gridCol>
                <a:gridCol w="4989200">
                  <a:extLst>
                    <a:ext uri="{9D8B030D-6E8A-4147-A177-3AD203B41FA5}">
                      <a16:colId xmlns:a16="http://schemas.microsoft.com/office/drawing/2014/main" val="2405115648"/>
                    </a:ext>
                  </a:extLst>
                </a:gridCol>
              </a:tblGrid>
              <a:tr h="619540">
                <a:tc>
                  <a:txBody>
                    <a:bodyPr/>
                    <a:lstStyle/>
                    <a:p>
                      <a:pPr algn="ctr"/>
                      <a:endParaRPr lang="en-US" sz="2400" b="1">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a:solidFill>
                            <a:schemeClr val="bg1"/>
                          </a:solidFill>
                          <a:latin typeface="Arial" panose="020B0604020202020204" pitchFamily="34" charset="0"/>
                          <a:cs typeface="Arial" panose="020B0604020202020204" pitchFamily="34" charset="0"/>
                        </a:rPr>
                        <a:t>My Household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E58"/>
                    </a:solidFill>
                  </a:tcPr>
                </a:tc>
                <a:tc>
                  <a:txBody>
                    <a:bodyPr/>
                    <a:lstStyle/>
                    <a:p>
                      <a:pPr algn="ctr"/>
                      <a:r>
                        <a:rPr lang="en-US" sz="2400" b="1">
                          <a:solidFill>
                            <a:schemeClr val="bg1"/>
                          </a:solidFill>
                          <a:latin typeface="Arial" panose="020B0604020202020204" pitchFamily="34" charset="0"/>
                          <a:cs typeface="Arial" panose="020B0604020202020204" pitchFamily="34" charset="0"/>
                        </a:rPr>
                        <a:t>My Troop/s</a:t>
                      </a:r>
                    </a:p>
                  </a:txBody>
                  <a:tcPr anchor="ctr">
                    <a:lnL w="12700" cap="flat" cmpd="sng" algn="ctr">
                      <a:solidFill>
                        <a:schemeClr val="tx1"/>
                      </a:solidFill>
                      <a:prstDash val="solid"/>
                      <a:round/>
                      <a:headEnd type="none" w="med" len="med"/>
                      <a:tailEnd type="none" w="med" len="med"/>
                    </a:lnL>
                    <a:solidFill>
                      <a:srgbClr val="00AE58"/>
                    </a:solidFill>
                  </a:tcPr>
                </a:tc>
                <a:extLst>
                  <a:ext uri="{0D108BD9-81ED-4DB2-BD59-A6C34878D82A}">
                    <a16:rowId xmlns:a16="http://schemas.microsoft.com/office/drawing/2014/main" val="2312119083"/>
                  </a:ext>
                </a:extLst>
              </a:tr>
              <a:tr h="2263496">
                <a:tc>
                  <a:txBody>
                    <a:bodyPr/>
                    <a:lstStyle/>
                    <a:p>
                      <a:pPr marL="231775" indent="0" algn="ctr">
                        <a:buFont typeface="Arial" panose="020B0604020202020204" pitchFamily="34" charset="0"/>
                        <a:buNone/>
                      </a:pPr>
                      <a:r>
                        <a:rPr lang="en-US" sz="2400" b="1">
                          <a:solidFill>
                            <a:schemeClr val="bg1"/>
                          </a:solidFill>
                          <a:latin typeface="Arial" panose="020B0604020202020204" pitchFamily="34" charset="0"/>
                          <a:cs typeface="Arial" panose="020B0604020202020204" pitchFamily="34" charset="0"/>
                        </a:rPr>
                        <a:t>Features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E58"/>
                    </a:solidFill>
                  </a:tcPr>
                </a:tc>
                <a:tc>
                  <a:txBody>
                    <a:bodyPr/>
                    <a:lstStyle/>
                    <a:p>
                      <a:r>
                        <a:rPr lang="en-US" sz="2000">
                          <a:latin typeface="Arial" panose="020B0604020202020204" pitchFamily="34" charset="0"/>
                          <a:cs typeface="Arial" panose="020B0604020202020204" pitchFamily="34" charset="0"/>
                        </a:rPr>
                        <a:t>Detailed information for all household members including:</a:t>
                      </a:r>
                    </a:p>
                    <a:p>
                      <a:pPr marL="574675" indent="-342900">
                        <a:buFont typeface="Arial" panose="020B0604020202020204" pitchFamily="34" charset="0"/>
                        <a:buChar char="•"/>
                      </a:pPr>
                      <a:r>
                        <a:rPr lang="en-US" sz="2000">
                          <a:latin typeface="Arial" panose="020B0604020202020204" pitchFamily="34" charset="0"/>
                          <a:cs typeface="Arial" panose="020B0604020202020204" pitchFamily="34" charset="0"/>
                        </a:rPr>
                        <a:t>troop affiliations</a:t>
                      </a:r>
                    </a:p>
                    <a:p>
                      <a:pPr marL="574675" indent="-342900">
                        <a:buFont typeface="Arial" panose="020B0604020202020204" pitchFamily="34" charset="0"/>
                        <a:buChar char="•"/>
                      </a:pPr>
                      <a:r>
                        <a:rPr lang="en-US" sz="2000">
                          <a:latin typeface="Arial" panose="020B0604020202020204" pitchFamily="34" charset="0"/>
                          <a:cs typeface="Arial" panose="020B0604020202020204" pitchFamily="34" charset="0"/>
                        </a:rPr>
                        <a:t>volunteer roles</a:t>
                      </a:r>
                    </a:p>
                    <a:p>
                      <a:pPr marL="574675" indent="-342900">
                        <a:buFont typeface="Arial" panose="020B0604020202020204" pitchFamily="34" charset="0"/>
                        <a:buChar char="•"/>
                      </a:pPr>
                      <a:r>
                        <a:rPr lang="en-US" sz="2000">
                          <a:latin typeface="Arial" panose="020B0604020202020204" pitchFamily="34" charset="0"/>
                          <a:cs typeface="Arial" panose="020B0604020202020204" pitchFamily="34" charset="0"/>
                        </a:rPr>
                        <a:t>membership dates</a:t>
                      </a:r>
                    </a:p>
                    <a:p>
                      <a:pPr marL="574675" indent="-342900">
                        <a:buFont typeface="Arial" panose="020B0604020202020204" pitchFamily="34" charset="0"/>
                        <a:buChar char="•"/>
                      </a:pPr>
                      <a:r>
                        <a:rPr lang="en-US" sz="2000">
                          <a:latin typeface="Arial" panose="020B0604020202020204" pitchFamily="34" charset="0"/>
                          <a:cs typeface="Arial" panose="020B0604020202020204" pitchFamily="34" charset="0"/>
                        </a:rPr>
                        <a:t>renewal checkboxes</a:t>
                      </a:r>
                    </a:p>
                    <a:p>
                      <a:pPr marL="574675" indent="-342900">
                        <a:buFont typeface="Arial" panose="020B0604020202020204" pitchFamily="34" charset="0"/>
                        <a:buChar char="•"/>
                      </a:pPr>
                      <a:r>
                        <a:rPr lang="en-US" sz="2000">
                          <a:latin typeface="Arial" panose="020B0604020202020204" pitchFamily="34" charset="0"/>
                          <a:cs typeface="Arial" panose="020B0604020202020204" pitchFamily="34" charset="0"/>
                        </a:rPr>
                        <a:t>membership cards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2000">
                          <a:latin typeface="Arial" panose="020B0604020202020204" pitchFamily="34" charset="0"/>
                          <a:cs typeface="Arial" panose="020B0604020202020204" pitchFamily="34" charset="0"/>
                        </a:rPr>
                        <a:t>Detailed information for all household members’ troop affiliations including:</a:t>
                      </a:r>
                    </a:p>
                    <a:p>
                      <a:pPr marL="685800" indent="-349250">
                        <a:buFont typeface="Arial" panose="020B0604020202020204" pitchFamily="34" charset="0"/>
                        <a:buChar char="•"/>
                      </a:pPr>
                      <a:r>
                        <a:rPr lang="en-US" sz="2000">
                          <a:latin typeface="Arial" panose="020B0604020202020204" pitchFamily="34" charset="0"/>
                          <a:cs typeface="Arial" panose="020B0604020202020204" pitchFamily="34" charset="0"/>
                        </a:rPr>
                        <a:t>current role </a:t>
                      </a:r>
                      <a:r>
                        <a:rPr lang="en-US" sz="1600">
                          <a:latin typeface="Arial" panose="020B0604020202020204" pitchFamily="34" charset="0"/>
                          <a:cs typeface="Arial" panose="020B0604020202020204" pitchFamily="34" charset="0"/>
                        </a:rPr>
                        <a:t>(volunteer, member)</a:t>
                      </a:r>
                      <a:endParaRPr lang="en-US" sz="2000">
                        <a:latin typeface="Arial" panose="020B0604020202020204" pitchFamily="34" charset="0"/>
                        <a:cs typeface="Arial" panose="020B0604020202020204" pitchFamily="34" charset="0"/>
                      </a:endParaRPr>
                    </a:p>
                    <a:p>
                      <a:pPr marL="685800" indent="-349250">
                        <a:buFont typeface="Arial" panose="020B0604020202020204" pitchFamily="34" charset="0"/>
                        <a:buChar char="•"/>
                      </a:pPr>
                      <a:r>
                        <a:rPr lang="en-US" sz="2000">
                          <a:latin typeface="Arial" panose="020B0604020202020204" pitchFamily="34" charset="0"/>
                          <a:cs typeface="Arial" panose="020B0604020202020204" pitchFamily="34" charset="0"/>
                        </a:rPr>
                        <a:t>program level</a:t>
                      </a:r>
                    </a:p>
                    <a:p>
                      <a:pPr marL="685800" indent="-349250">
                        <a:buFont typeface="Arial" panose="020B0604020202020204" pitchFamily="34" charset="0"/>
                        <a:buChar char="•"/>
                      </a:pPr>
                      <a:r>
                        <a:rPr lang="en-US" sz="2000">
                          <a:latin typeface="Arial" panose="020B0604020202020204" pitchFamily="34" charset="0"/>
                          <a:cs typeface="Arial" panose="020B0604020202020204" pitchFamily="34" charset="0"/>
                        </a:rPr>
                        <a:t>membership status </a:t>
                      </a:r>
                      <a:r>
                        <a:rPr lang="en-US" sz="1600">
                          <a:latin typeface="Arial" panose="020B0604020202020204" pitchFamily="34" charset="0"/>
                          <a:cs typeface="Arial" panose="020B0604020202020204" pitchFamily="34" charset="0"/>
                        </a:rPr>
                        <a:t>(current/expiring)</a:t>
                      </a:r>
                    </a:p>
                    <a:p>
                      <a:pPr marL="685800" indent="-349250">
                        <a:buFont typeface="Arial" panose="020B0604020202020204" pitchFamily="34" charset="0"/>
                        <a:buChar char="•"/>
                      </a:pPr>
                      <a:r>
                        <a:rPr lang="en-US" sz="2000">
                          <a:latin typeface="Arial" panose="020B0604020202020204" pitchFamily="34" charset="0"/>
                          <a:cs typeface="Arial" panose="020B0604020202020204" pitchFamily="34" charset="0"/>
                        </a:rPr>
                        <a:t>open spots </a:t>
                      </a:r>
                    </a:p>
                    <a:p>
                      <a:pPr marL="685800" indent="-349250">
                        <a:buFont typeface="Arial" panose="020B0604020202020204" pitchFamily="34" charset="0"/>
                        <a:buChar char="•"/>
                      </a:pPr>
                      <a:r>
                        <a:rPr lang="en-US" sz="2000">
                          <a:latin typeface="Arial" panose="020B0604020202020204" pitchFamily="34" charset="0"/>
                          <a:cs typeface="Arial" panose="020B0604020202020204" pitchFamily="34" charset="0"/>
                        </a:rPr>
                        <a:t>open volunteer roles</a:t>
                      </a:r>
                    </a:p>
                  </a:txBody>
                  <a:tcPr/>
                </a:tc>
                <a:extLst>
                  <a:ext uri="{0D108BD9-81ED-4DB2-BD59-A6C34878D82A}">
                    <a16:rowId xmlns:a16="http://schemas.microsoft.com/office/drawing/2014/main" val="2832075954"/>
                  </a:ext>
                </a:extLst>
              </a:tr>
              <a:tr h="1463040">
                <a:tc>
                  <a:txBody>
                    <a:bodyPr/>
                    <a:lstStyle/>
                    <a:p>
                      <a:pPr algn="ctr"/>
                      <a:r>
                        <a:rPr lang="en-US" sz="2400" b="1">
                          <a:solidFill>
                            <a:schemeClr val="bg1"/>
                          </a:solidFill>
                          <a:latin typeface="Arial" panose="020B0604020202020204" pitchFamily="34" charset="0"/>
                          <a:cs typeface="Arial" panose="020B0604020202020204" pitchFamily="34" charset="0"/>
                        </a:rPr>
                        <a:t>Benefits</a:t>
                      </a:r>
                    </a:p>
                  </a:txBody>
                  <a:tcPr vert="vert270" anchor="ctr">
                    <a:lnT w="12700" cap="flat" cmpd="sng" algn="ctr">
                      <a:solidFill>
                        <a:schemeClr val="tx1"/>
                      </a:solidFill>
                      <a:prstDash val="solid"/>
                      <a:round/>
                      <a:headEnd type="none" w="med" len="med"/>
                      <a:tailEnd type="none" w="med" len="med"/>
                    </a:lnT>
                    <a:solidFill>
                      <a:srgbClr val="00AE58"/>
                    </a:solidFill>
                  </a:tcPr>
                </a:tc>
                <a:tc>
                  <a:txBody>
                    <a:bodyPr/>
                    <a:lstStyle/>
                    <a:p>
                      <a:pPr marL="577850" indent="-342900">
                        <a:buFont typeface="Arial" panose="020B0604020202020204" pitchFamily="34" charset="0"/>
                        <a:buChar char="•"/>
                      </a:pPr>
                      <a:r>
                        <a:rPr lang="en-US" sz="2000">
                          <a:latin typeface="Arial" panose="020B0604020202020204" pitchFamily="34" charset="0"/>
                          <a:cs typeface="Arial" panose="020B0604020202020204" pitchFamily="34" charset="0"/>
                        </a:rPr>
                        <a:t>Clear and consolidated view of all household memberships</a:t>
                      </a:r>
                    </a:p>
                    <a:p>
                      <a:pPr marL="577850" indent="-342900">
                        <a:buFont typeface="Arial" panose="020B0604020202020204" pitchFamily="34" charset="0"/>
                        <a:buChar char="•"/>
                      </a:pPr>
                      <a:r>
                        <a:rPr lang="en-US" sz="2000">
                          <a:latin typeface="Arial" panose="020B0604020202020204" pitchFamily="34" charset="0"/>
                          <a:cs typeface="Arial" panose="020B0604020202020204" pitchFamily="34" charset="0"/>
                        </a:rPr>
                        <a:t>Ability to renew multiple household members in a single order</a:t>
                      </a:r>
                    </a:p>
                  </a:txBody>
                  <a:tcPr/>
                </a:tc>
                <a:tc>
                  <a:txBody>
                    <a:bodyPr/>
                    <a:lstStyle/>
                    <a:p>
                      <a:pPr marL="685800" indent="-342900">
                        <a:buFont typeface="Arial" panose="020B0604020202020204" pitchFamily="34" charset="0"/>
                        <a:buChar char="•"/>
                      </a:pPr>
                      <a:r>
                        <a:rPr lang="en-US" sz="2000">
                          <a:latin typeface="Arial" panose="020B0604020202020204" pitchFamily="34" charset="0"/>
                          <a:cs typeface="Arial" panose="020B0604020202020204" pitchFamily="34" charset="0"/>
                        </a:rPr>
                        <a:t>Clear and consolidated view of all household members’ troop participation information</a:t>
                      </a:r>
                    </a:p>
                    <a:p>
                      <a:pPr marL="685800" indent="-342900">
                        <a:buFont typeface="Arial" panose="020B0604020202020204" pitchFamily="34" charset="0"/>
                        <a:buChar char="•"/>
                      </a:pPr>
                      <a:r>
                        <a:rPr lang="en-US" sz="2000">
                          <a:latin typeface="Arial" panose="020B0604020202020204" pitchFamily="34" charset="0"/>
                          <a:cs typeface="Arial" panose="020B0604020202020204" pitchFamily="34" charset="0"/>
                        </a:rPr>
                        <a:t>Highlights open volunteer opportunities</a:t>
                      </a:r>
                    </a:p>
                  </a:txBody>
                  <a:tcPr/>
                </a:tc>
                <a:extLst>
                  <a:ext uri="{0D108BD9-81ED-4DB2-BD59-A6C34878D82A}">
                    <a16:rowId xmlns:a16="http://schemas.microsoft.com/office/drawing/2014/main" val="2697110766"/>
                  </a:ext>
                </a:extLst>
              </a:tr>
            </a:tbl>
          </a:graphicData>
        </a:graphic>
      </p:graphicFrame>
    </p:spTree>
    <p:extLst>
      <p:ext uri="{BB962C8B-B14F-4D97-AF65-F5344CB8AC3E}">
        <p14:creationId xmlns:p14="http://schemas.microsoft.com/office/powerpoint/2010/main" val="2375605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84476E8-E217-4ED3-878D-4D35E1FCD7B9}"/>
              </a:ext>
            </a:extLst>
          </p:cNvPr>
          <p:cNvSpPr txBox="1">
            <a:spLocks/>
          </p:cNvSpPr>
          <p:nvPr/>
        </p:nvSpPr>
        <p:spPr>
          <a:xfrm>
            <a:off x="344884" y="270053"/>
            <a:ext cx="11189718" cy="605816"/>
          </a:xfrm>
          <a:prstGeom prst="rect">
            <a:avLst/>
          </a:prstGeom>
        </p:spPr>
        <p:txBody>
          <a:bodyPr vert="horz" lIns="0" tIns="0" rIns="0" bIns="0" rtlCol="0" anchor="ctr">
            <a:noAutofit/>
          </a:bodyPr>
          <a:lstStyle>
            <a:lvl1pPr algn="l" defTabSz="609585" rtl="0" eaLnBrk="1" latinLnBrk="0" hangingPunct="1">
              <a:lnSpc>
                <a:spcPct val="80000"/>
              </a:lnSpc>
              <a:spcBef>
                <a:spcPct val="0"/>
              </a:spcBef>
              <a:buNone/>
              <a:defRPr sz="3733" b="1" kern="1200" baseline="0">
                <a:solidFill>
                  <a:srgbClr val="000000"/>
                </a:solidFill>
                <a:latin typeface="Arial"/>
                <a:ea typeface="+mj-ea"/>
                <a:cs typeface="+mj-cs"/>
              </a:defRPr>
            </a:lvl1pPr>
          </a:lstStyle>
          <a:p>
            <a:pPr marL="0" marR="0" lvl="0" indent="0" algn="l" defTabSz="609585" rtl="0" eaLnBrk="1" fontAlgn="auto" latinLnBrk="0" hangingPunct="1">
              <a:lnSpc>
                <a:spcPct val="100000"/>
              </a:lnSpc>
              <a:spcBef>
                <a:spcPct val="0"/>
              </a:spcBef>
              <a:spcAft>
                <a:spcPts val="0"/>
              </a:spcAft>
              <a:buClrTx/>
              <a:buSzTx/>
              <a:buFontTx/>
              <a:buNone/>
              <a:tabLst/>
              <a:defRPr/>
            </a:pPr>
            <a:r>
              <a:rPr lang="en-US" sz="3200" dirty="0">
                <a:latin typeface="Trefoil Sans Medium" panose="00000600000000000000" pitchFamily="50" charset="0"/>
              </a:rPr>
              <a:t>m</a:t>
            </a:r>
            <a:r>
              <a:rPr kumimoji="0" lang="en-US" sz="3200" b="1" i="0" u="none" strike="noStrike" kern="1200" cap="none" spc="0" normalizeH="0" baseline="0" noProof="0" dirty="0" err="1">
                <a:ln>
                  <a:noFill/>
                </a:ln>
                <a:solidFill>
                  <a:srgbClr val="000000"/>
                </a:solidFill>
                <a:effectLst/>
                <a:uLnTx/>
                <a:uFillTx/>
                <a:latin typeface="Trefoil Sans Medium" panose="00000600000000000000" pitchFamily="50" charset="0"/>
                <a:ea typeface="+mj-ea"/>
                <a:cs typeface="+mj-cs"/>
              </a:rPr>
              <a:t>yAccount</a:t>
            </a:r>
            <a:r>
              <a:rPr kumimoji="0" lang="en-US" sz="3200" b="1" i="0" u="none" strike="noStrike" kern="1200" cap="none" spc="0" normalizeH="0" baseline="0" noProof="0" dirty="0">
                <a:ln>
                  <a:noFill/>
                </a:ln>
                <a:solidFill>
                  <a:srgbClr val="000000"/>
                </a:solidFill>
                <a:effectLst/>
                <a:uLnTx/>
                <a:uFillTx/>
                <a:latin typeface="Trefoil Sans Medium" panose="00000600000000000000" pitchFamily="50" charset="0"/>
                <a:ea typeface="+mj-ea"/>
                <a:cs typeface="+mj-cs"/>
              </a:rPr>
              <a:t> my household tab – a closer look</a:t>
            </a:r>
          </a:p>
        </p:txBody>
      </p:sp>
      <p:sp>
        <p:nvSpPr>
          <p:cNvPr id="28" name="TextBox 27">
            <a:extLst>
              <a:ext uri="{FF2B5EF4-FFF2-40B4-BE49-F238E27FC236}">
                <a16:creationId xmlns:a16="http://schemas.microsoft.com/office/drawing/2014/main" id="{7311ABD3-DABB-4ED1-83BA-DDD14A32F3F9}"/>
              </a:ext>
            </a:extLst>
          </p:cNvPr>
          <p:cNvSpPr txBox="1"/>
          <p:nvPr/>
        </p:nvSpPr>
        <p:spPr>
          <a:xfrm>
            <a:off x="951589" y="6312092"/>
            <a:ext cx="10911548"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*Screens are snapshots of a system that is still in active development and testing; field names and other written material in the system are still subject to change before Go-Live but the concepts are the consistent.</a:t>
            </a:r>
          </a:p>
        </p:txBody>
      </p:sp>
      <p:pic>
        <p:nvPicPr>
          <p:cNvPr id="2" name="Picture 1">
            <a:extLst>
              <a:ext uri="{FF2B5EF4-FFF2-40B4-BE49-F238E27FC236}">
                <a16:creationId xmlns:a16="http://schemas.microsoft.com/office/drawing/2014/main" id="{1C43F027-DD3B-4ED1-8F3F-01AE576525F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3012" y="1100596"/>
            <a:ext cx="5851377" cy="4945576"/>
          </a:xfrm>
          <a:prstGeom prst="rect">
            <a:avLst/>
          </a:prstGeom>
        </p:spPr>
      </p:pic>
      <p:pic>
        <p:nvPicPr>
          <p:cNvPr id="13" name="Picture 12">
            <a:extLst>
              <a:ext uri="{FF2B5EF4-FFF2-40B4-BE49-F238E27FC236}">
                <a16:creationId xmlns:a16="http://schemas.microsoft.com/office/drawing/2014/main" id="{E82FD599-4216-4016-A846-913E6D15226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38477" y="1696977"/>
            <a:ext cx="5125295" cy="3298006"/>
          </a:xfrm>
          <a:prstGeom prst="rect">
            <a:avLst/>
          </a:prstGeom>
        </p:spPr>
      </p:pic>
      <p:cxnSp>
        <p:nvCxnSpPr>
          <p:cNvPr id="16" name="Connector: Elbow 15">
            <a:extLst>
              <a:ext uri="{FF2B5EF4-FFF2-40B4-BE49-F238E27FC236}">
                <a16:creationId xmlns:a16="http://schemas.microsoft.com/office/drawing/2014/main" id="{7F54D399-3581-4492-A668-B5A461D290AE}"/>
              </a:ext>
            </a:extLst>
          </p:cNvPr>
          <p:cNvCxnSpPr>
            <a:cxnSpLocks/>
          </p:cNvCxnSpPr>
          <p:nvPr/>
        </p:nvCxnSpPr>
        <p:spPr>
          <a:xfrm flipV="1">
            <a:off x="6261717" y="3807384"/>
            <a:ext cx="1136228" cy="1554480"/>
          </a:xfrm>
          <a:prstGeom prst="bentConnector3">
            <a:avLst>
              <a:gd name="adj1" fmla="val 50000"/>
            </a:avLst>
          </a:prstGeom>
          <a:ln>
            <a:solidFill>
              <a:schemeClr val="tx2"/>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229E70E6-D4EF-4D66-BA3F-E94751250535}"/>
              </a:ext>
            </a:extLst>
          </p:cNvPr>
          <p:cNvCxnSpPr>
            <a:cxnSpLocks/>
          </p:cNvCxnSpPr>
          <p:nvPr/>
        </p:nvCxnSpPr>
        <p:spPr>
          <a:xfrm>
            <a:off x="2970564" y="2689945"/>
            <a:ext cx="0" cy="3169437"/>
          </a:xfrm>
          <a:prstGeom prst="straightConnector1">
            <a:avLst/>
          </a:prstGeom>
          <a:ln w="38100">
            <a:solidFill>
              <a:srgbClr val="00B050"/>
            </a:solidFill>
            <a:tailEnd type="triangle"/>
          </a:ln>
          <a:effectLst/>
        </p:spPr>
        <p:style>
          <a:lnRef idx="2">
            <a:schemeClr val="accent1"/>
          </a:lnRef>
          <a:fillRef idx="0">
            <a:schemeClr val="accent1"/>
          </a:fillRef>
          <a:effectRef idx="1">
            <a:schemeClr val="accent1"/>
          </a:effectRef>
          <a:fontRef idx="minor">
            <a:schemeClr val="tx1"/>
          </a:fontRef>
        </p:style>
      </p:cxnSp>
      <p:sp>
        <p:nvSpPr>
          <p:cNvPr id="22" name="Oval 21">
            <a:extLst>
              <a:ext uri="{FF2B5EF4-FFF2-40B4-BE49-F238E27FC236}">
                <a16:creationId xmlns:a16="http://schemas.microsoft.com/office/drawing/2014/main" id="{18D603B4-7A5C-46AA-A8E2-064DCFE1EF0B}"/>
              </a:ext>
            </a:extLst>
          </p:cNvPr>
          <p:cNvSpPr/>
          <p:nvPr/>
        </p:nvSpPr>
        <p:spPr>
          <a:xfrm>
            <a:off x="2741964" y="2329923"/>
            <a:ext cx="457200" cy="457200"/>
          </a:xfrm>
          <a:prstGeom prst="ellipse">
            <a:avLst/>
          </a:prstGeom>
          <a:solidFill>
            <a:srgbClr val="57C785"/>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11" name="Oval 10">
            <a:extLst>
              <a:ext uri="{FF2B5EF4-FFF2-40B4-BE49-F238E27FC236}">
                <a16:creationId xmlns:a16="http://schemas.microsoft.com/office/drawing/2014/main" id="{1F6CBB51-811B-4C10-8264-CF136857D97E}"/>
              </a:ext>
            </a:extLst>
          </p:cNvPr>
          <p:cNvSpPr/>
          <p:nvPr/>
        </p:nvSpPr>
        <p:spPr>
          <a:xfrm>
            <a:off x="6746877" y="1400715"/>
            <a:ext cx="457200" cy="457200"/>
          </a:xfrm>
          <a:prstGeom prst="ellipse">
            <a:avLst/>
          </a:prstGeom>
          <a:solidFill>
            <a:srgbClr val="57C785"/>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3" name="Oval 2">
            <a:extLst>
              <a:ext uri="{FF2B5EF4-FFF2-40B4-BE49-F238E27FC236}">
                <a16:creationId xmlns:a16="http://schemas.microsoft.com/office/drawing/2014/main" id="{0FAEBF4E-BB9E-422D-9848-5FFD610629CD}"/>
              </a:ext>
            </a:extLst>
          </p:cNvPr>
          <p:cNvSpPr/>
          <p:nvPr/>
        </p:nvSpPr>
        <p:spPr>
          <a:xfrm>
            <a:off x="1499032" y="3019850"/>
            <a:ext cx="524193" cy="524193"/>
          </a:xfrm>
          <a:prstGeom prst="ellipse">
            <a:avLst/>
          </a:prstGeom>
          <a:noFill/>
          <a:ln w="28575">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843618F-40A6-4E69-ADA5-DAAF96C89A7D}"/>
              </a:ext>
            </a:extLst>
          </p:cNvPr>
          <p:cNvSpPr txBox="1"/>
          <p:nvPr/>
        </p:nvSpPr>
        <p:spPr>
          <a:xfrm>
            <a:off x="1580274" y="3122457"/>
            <a:ext cx="3875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AA61A"/>
                </a:solidFill>
                <a:effectLst/>
                <a:uLnTx/>
                <a:uFillTx/>
                <a:latin typeface="Calibri"/>
                <a:ea typeface="+mn-ea"/>
                <a:cs typeface="+mn-cs"/>
                <a:sym typeface="Wingdings" panose="05000000000000000000" pitchFamily="2" charset="2"/>
              </a:rPr>
              <a:t></a:t>
            </a:r>
            <a:endParaRPr kumimoji="0" lang="en-US" sz="1800" b="1" i="0" u="none" strike="noStrike" kern="1200" cap="none" spc="0" normalizeH="0" baseline="0" noProof="0">
              <a:ln>
                <a:noFill/>
              </a:ln>
              <a:solidFill>
                <a:srgbClr val="FAA61A"/>
              </a:solidFill>
              <a:effectLst/>
              <a:uLnTx/>
              <a:uFillTx/>
              <a:latin typeface="Calibri"/>
              <a:ea typeface="+mn-ea"/>
              <a:cs typeface="+mn-cs"/>
            </a:endParaRPr>
          </a:p>
        </p:txBody>
      </p:sp>
      <p:sp>
        <p:nvSpPr>
          <p:cNvPr id="12" name="Oval 11">
            <a:extLst>
              <a:ext uri="{FF2B5EF4-FFF2-40B4-BE49-F238E27FC236}">
                <a16:creationId xmlns:a16="http://schemas.microsoft.com/office/drawing/2014/main" id="{1F8743DC-1223-4334-9574-0D493B65082D}"/>
              </a:ext>
            </a:extLst>
          </p:cNvPr>
          <p:cNvSpPr/>
          <p:nvPr/>
        </p:nvSpPr>
        <p:spPr>
          <a:xfrm>
            <a:off x="2557864" y="2915883"/>
            <a:ext cx="274320" cy="274320"/>
          </a:xfrm>
          <a:prstGeom prst="ellipse">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8060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84476E8-E217-4ED3-878D-4D35E1FCD7B9}"/>
              </a:ext>
            </a:extLst>
          </p:cNvPr>
          <p:cNvSpPr txBox="1">
            <a:spLocks/>
          </p:cNvSpPr>
          <p:nvPr/>
        </p:nvSpPr>
        <p:spPr>
          <a:xfrm>
            <a:off x="344884" y="270053"/>
            <a:ext cx="11189718" cy="605816"/>
          </a:xfrm>
          <a:prstGeom prst="rect">
            <a:avLst/>
          </a:prstGeom>
        </p:spPr>
        <p:txBody>
          <a:bodyPr vert="horz" lIns="0" tIns="0" rIns="0" bIns="0" rtlCol="0" anchor="ctr">
            <a:noAutofit/>
          </a:bodyPr>
          <a:lstStyle>
            <a:lvl1pPr algn="l" defTabSz="609585" rtl="0" eaLnBrk="1" latinLnBrk="0" hangingPunct="1">
              <a:lnSpc>
                <a:spcPct val="80000"/>
              </a:lnSpc>
              <a:spcBef>
                <a:spcPct val="0"/>
              </a:spcBef>
              <a:buNone/>
              <a:defRPr sz="3733" b="1" kern="1200" baseline="0">
                <a:solidFill>
                  <a:srgbClr val="000000"/>
                </a:solidFill>
                <a:latin typeface="Arial"/>
                <a:ea typeface="+mj-ea"/>
                <a:cs typeface="+mj-cs"/>
              </a:defRPr>
            </a:lvl1pPr>
          </a:lstStyle>
          <a:p>
            <a:pPr marL="0" marR="0" lvl="0" indent="0" algn="l" defTabSz="609585" rtl="0" eaLnBrk="1" fontAlgn="auto" latinLnBrk="0" hangingPunct="1">
              <a:lnSpc>
                <a:spcPct val="100000"/>
              </a:lnSpc>
              <a:spcBef>
                <a:spcPct val="0"/>
              </a:spcBef>
              <a:spcAft>
                <a:spcPts val="0"/>
              </a:spcAft>
              <a:buClrTx/>
              <a:buSzTx/>
              <a:buFontTx/>
              <a:buNone/>
              <a:tabLst/>
              <a:defRPr/>
            </a:pPr>
            <a:r>
              <a:rPr lang="en-US" sz="3200" dirty="0">
                <a:latin typeface="Trefoil Sans Medium" panose="00000600000000000000" pitchFamily="50" charset="0"/>
              </a:rPr>
              <a:t>m</a:t>
            </a:r>
            <a:r>
              <a:rPr kumimoji="0" lang="en-US" sz="3200" b="1" i="0" u="none" strike="noStrike" kern="1200" cap="none" spc="0" normalizeH="0" baseline="0" noProof="0" dirty="0" err="1">
                <a:ln>
                  <a:noFill/>
                </a:ln>
                <a:solidFill>
                  <a:srgbClr val="000000"/>
                </a:solidFill>
                <a:effectLst/>
                <a:uLnTx/>
                <a:uFillTx/>
                <a:latin typeface="Trefoil Sans Medium" panose="00000600000000000000" pitchFamily="50" charset="0"/>
                <a:ea typeface="+mj-ea"/>
                <a:cs typeface="+mj-cs"/>
              </a:rPr>
              <a:t>yAccount</a:t>
            </a:r>
            <a:r>
              <a:rPr kumimoji="0" lang="en-US" sz="3200" b="1" i="0" u="none" strike="noStrike" kern="1200" cap="none" spc="0" normalizeH="0" baseline="0" noProof="0" dirty="0">
                <a:ln>
                  <a:noFill/>
                </a:ln>
                <a:solidFill>
                  <a:srgbClr val="000000"/>
                </a:solidFill>
                <a:effectLst/>
                <a:uLnTx/>
                <a:uFillTx/>
                <a:latin typeface="Trefoil Sans Medium" panose="00000600000000000000" pitchFamily="50" charset="0"/>
                <a:ea typeface="+mj-ea"/>
                <a:cs typeface="+mj-cs"/>
              </a:rPr>
              <a:t> my troop(s) tab - let’s take a look</a:t>
            </a:r>
          </a:p>
        </p:txBody>
      </p:sp>
      <p:sp>
        <p:nvSpPr>
          <p:cNvPr id="28" name="TextBox 27">
            <a:extLst>
              <a:ext uri="{FF2B5EF4-FFF2-40B4-BE49-F238E27FC236}">
                <a16:creationId xmlns:a16="http://schemas.microsoft.com/office/drawing/2014/main" id="{7311ABD3-DABB-4ED1-83BA-DDD14A32F3F9}"/>
              </a:ext>
            </a:extLst>
          </p:cNvPr>
          <p:cNvSpPr txBox="1"/>
          <p:nvPr/>
        </p:nvSpPr>
        <p:spPr>
          <a:xfrm>
            <a:off x="951589" y="6312092"/>
            <a:ext cx="10911548"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*Screens are snapshots of a system that is still in active development and testing; field names and other written material in the system are still subject to change before Go-Live but the concepts are the consistent.</a:t>
            </a:r>
          </a:p>
        </p:txBody>
      </p:sp>
      <p:pic>
        <p:nvPicPr>
          <p:cNvPr id="3" name="Picture 2">
            <a:extLst>
              <a:ext uri="{FF2B5EF4-FFF2-40B4-BE49-F238E27FC236}">
                <a16:creationId xmlns:a16="http://schemas.microsoft.com/office/drawing/2014/main" id="{FD29D00E-A9C9-45A9-A62D-7C669A52F2C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93739" y="1081091"/>
            <a:ext cx="8204522" cy="5025779"/>
          </a:xfrm>
          <a:prstGeom prst="rect">
            <a:avLst/>
          </a:prstGeom>
        </p:spPr>
      </p:pic>
      <p:sp>
        <p:nvSpPr>
          <p:cNvPr id="22" name="Oval 21">
            <a:extLst>
              <a:ext uri="{FF2B5EF4-FFF2-40B4-BE49-F238E27FC236}">
                <a16:creationId xmlns:a16="http://schemas.microsoft.com/office/drawing/2014/main" id="{18D603B4-7A5C-46AA-A8E2-064DCFE1EF0B}"/>
              </a:ext>
            </a:extLst>
          </p:cNvPr>
          <p:cNvSpPr/>
          <p:nvPr/>
        </p:nvSpPr>
        <p:spPr>
          <a:xfrm>
            <a:off x="1672276" y="2971800"/>
            <a:ext cx="457200" cy="457200"/>
          </a:xfrm>
          <a:prstGeom prst="ellipse">
            <a:avLst/>
          </a:prstGeom>
          <a:solidFill>
            <a:srgbClr val="57C785"/>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1</a:t>
            </a:r>
          </a:p>
        </p:txBody>
      </p:sp>
      <p:cxnSp>
        <p:nvCxnSpPr>
          <p:cNvPr id="5" name="Straight Arrow Connector 4">
            <a:extLst>
              <a:ext uri="{FF2B5EF4-FFF2-40B4-BE49-F238E27FC236}">
                <a16:creationId xmlns:a16="http://schemas.microsoft.com/office/drawing/2014/main" id="{0F7E0387-6525-4A4B-848A-E847169A5ED8}"/>
              </a:ext>
            </a:extLst>
          </p:cNvPr>
          <p:cNvCxnSpPr>
            <a:cxnSpLocks/>
            <a:stCxn id="11" idx="6"/>
          </p:cNvCxnSpPr>
          <p:nvPr/>
        </p:nvCxnSpPr>
        <p:spPr>
          <a:xfrm>
            <a:off x="4050611" y="4216165"/>
            <a:ext cx="4973071" cy="0"/>
          </a:xfrm>
          <a:prstGeom prst="straightConnector1">
            <a:avLst/>
          </a:prstGeom>
          <a:ln w="38100">
            <a:solidFill>
              <a:srgbClr val="00B050"/>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Oval 10">
            <a:extLst>
              <a:ext uri="{FF2B5EF4-FFF2-40B4-BE49-F238E27FC236}">
                <a16:creationId xmlns:a16="http://schemas.microsoft.com/office/drawing/2014/main" id="{1F6CBB51-811B-4C10-8264-CF136857D97E}"/>
              </a:ext>
            </a:extLst>
          </p:cNvPr>
          <p:cNvSpPr/>
          <p:nvPr/>
        </p:nvSpPr>
        <p:spPr>
          <a:xfrm>
            <a:off x="3593411" y="3987565"/>
            <a:ext cx="457200" cy="457200"/>
          </a:xfrm>
          <a:prstGeom prst="ellipse">
            <a:avLst/>
          </a:prstGeom>
          <a:solidFill>
            <a:srgbClr val="57C785"/>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10" name="Oval 9">
            <a:extLst>
              <a:ext uri="{FF2B5EF4-FFF2-40B4-BE49-F238E27FC236}">
                <a16:creationId xmlns:a16="http://schemas.microsoft.com/office/drawing/2014/main" id="{D138E41A-BE20-4C77-A884-80DC533EDDA9}"/>
              </a:ext>
            </a:extLst>
          </p:cNvPr>
          <p:cNvSpPr/>
          <p:nvPr/>
        </p:nvSpPr>
        <p:spPr>
          <a:xfrm>
            <a:off x="9194978" y="1962828"/>
            <a:ext cx="457200" cy="457200"/>
          </a:xfrm>
          <a:prstGeom prst="ellipse">
            <a:avLst/>
          </a:prstGeom>
          <a:solidFill>
            <a:srgbClr val="57C785"/>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2</a:t>
            </a:r>
          </a:p>
        </p:txBody>
      </p:sp>
      <p:cxnSp>
        <p:nvCxnSpPr>
          <p:cNvPr id="13" name="Straight Arrow Connector 12">
            <a:extLst>
              <a:ext uri="{FF2B5EF4-FFF2-40B4-BE49-F238E27FC236}">
                <a16:creationId xmlns:a16="http://schemas.microsoft.com/office/drawing/2014/main" id="{D658CAB7-0470-46C1-9357-E0FE09496730}"/>
              </a:ext>
            </a:extLst>
          </p:cNvPr>
          <p:cNvCxnSpPr>
            <a:cxnSpLocks/>
          </p:cNvCxnSpPr>
          <p:nvPr/>
        </p:nvCxnSpPr>
        <p:spPr>
          <a:xfrm>
            <a:off x="9430225" y="2396389"/>
            <a:ext cx="0" cy="3169437"/>
          </a:xfrm>
          <a:prstGeom prst="straightConnector1">
            <a:avLst/>
          </a:prstGeom>
          <a:ln w="38100">
            <a:solidFill>
              <a:srgbClr val="00B05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128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4">
            <a:extLst>
              <a:ext uri="{FF2B5EF4-FFF2-40B4-BE49-F238E27FC236}">
                <a16:creationId xmlns:a16="http://schemas.microsoft.com/office/drawing/2014/main" id="{E03B7D31-F059-4F68-9CBC-3E978A7DB1BE}"/>
              </a:ext>
            </a:extLst>
          </p:cNvPr>
          <p:cNvSpPr txBox="1">
            <a:spLocks/>
          </p:cNvSpPr>
          <p:nvPr/>
        </p:nvSpPr>
        <p:spPr>
          <a:xfrm>
            <a:off x="499683" y="1680325"/>
            <a:ext cx="11287069" cy="4851400"/>
          </a:xfrm>
          <a:prstGeom prst="rect">
            <a:avLst/>
          </a:prstGeom>
        </p:spPr>
        <p:txBody>
          <a:bodyPr vert="horz" lIns="121920" tIns="60960" rIns="121920" bIns="60960" rtlCol="0">
            <a:normAutofit/>
          </a:bodyPr>
          <a:lstStyle>
            <a:lvl1pPr marL="227013" indent="-227013" algn="l" defTabSz="457200" rtl="0" eaLnBrk="1" latinLnBrk="0" hangingPunct="1">
              <a:spcBef>
                <a:spcPct val="20000"/>
              </a:spcBef>
              <a:buClr>
                <a:schemeClr val="tx1"/>
              </a:buClr>
              <a:buSzPct val="100000"/>
              <a:buFont typeface="Arial"/>
              <a:buChar char="•"/>
              <a:defRPr sz="2000" b="0" i="0" kern="1200" baseline="0">
                <a:solidFill>
                  <a:schemeClr val="tx1"/>
                </a:solidFill>
                <a:latin typeface="Arial"/>
                <a:ea typeface="+mn-ea"/>
                <a:cs typeface="Arial"/>
              </a:defRPr>
            </a:lvl1pPr>
            <a:lvl2pPr marL="571500" indent="-234950" algn="l" defTabSz="457200" rtl="0" eaLnBrk="1" latinLnBrk="0" hangingPunct="1">
              <a:spcBef>
                <a:spcPct val="20000"/>
              </a:spcBef>
              <a:buClr>
                <a:schemeClr val="tx1"/>
              </a:buClr>
              <a:buSzPct val="100000"/>
              <a:buFont typeface="Courier New"/>
              <a:buChar char="o"/>
              <a:defRPr sz="2000" b="0" i="0" kern="1200" baseline="0">
                <a:solidFill>
                  <a:schemeClr val="tx1"/>
                </a:solidFill>
                <a:latin typeface="Arial"/>
                <a:ea typeface="+mn-ea"/>
                <a:cs typeface="Arial"/>
              </a:defRPr>
            </a:lvl2pPr>
            <a:lvl3pPr marL="974725" indent="-228600" algn="l" defTabSz="457200" rtl="0" eaLnBrk="1" latinLnBrk="0" hangingPunct="1">
              <a:spcBef>
                <a:spcPct val="20000"/>
              </a:spcBef>
              <a:buClr>
                <a:schemeClr val="tx1"/>
              </a:buClr>
              <a:buSzPct val="100000"/>
              <a:buFont typeface="Arial"/>
              <a:buChar char="•"/>
              <a:defRPr sz="2000" b="0" i="0" kern="1200" baseline="0">
                <a:solidFill>
                  <a:schemeClr val="tx1"/>
                </a:solidFill>
                <a:latin typeface="Arial"/>
                <a:ea typeface="+mn-ea"/>
                <a:cs typeface="Arial"/>
              </a:defRPr>
            </a:lvl3pPr>
            <a:lvl4pPr marL="1360488" indent="-228600" algn="l" defTabSz="631825" rtl="0" eaLnBrk="1" latinLnBrk="0" hangingPunct="1">
              <a:spcBef>
                <a:spcPct val="20000"/>
              </a:spcBef>
              <a:buClr>
                <a:schemeClr val="tx1"/>
              </a:buClr>
              <a:buSzPct val="100000"/>
              <a:buFont typeface="Courier New"/>
              <a:buChar char="o"/>
              <a:defRPr sz="2000" b="0" i="0" kern="1200" baseline="0">
                <a:solidFill>
                  <a:schemeClr val="tx1"/>
                </a:solidFill>
                <a:latin typeface="Arial"/>
                <a:ea typeface="+mn-ea"/>
                <a:cs typeface="Arial"/>
              </a:defRPr>
            </a:lvl4pPr>
            <a:lvl5pPr marL="1770063" indent="-228600" algn="l" defTabSz="457200" rtl="0" eaLnBrk="1" latinLnBrk="0" hangingPunct="1">
              <a:spcBef>
                <a:spcPct val="20000"/>
              </a:spcBef>
              <a:buClr>
                <a:schemeClr val="tx1"/>
              </a:buClr>
              <a:buSzPct val="100000"/>
              <a:buFont typeface="STIXGeneral-Regular"/>
              <a:buChar char="⎯"/>
              <a:defRPr sz="2000" b="0" i="0" kern="1200" baseline="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ct val="20000"/>
              </a:spcBef>
              <a:spcAft>
                <a:spcPts val="0"/>
              </a:spcAft>
              <a:buClr>
                <a:prstClr val="black"/>
              </a:buClr>
              <a:buSzPct val="100000"/>
              <a:buFont typeface="Arial"/>
              <a:buNone/>
              <a:tabLst/>
              <a:defRPr/>
            </a:pPr>
            <a:endParaRPr kumimoji="0" lang="en-US" sz="2400" b="1" i="0" u="none" strike="noStrike" kern="1200" cap="none" spc="0" normalizeH="0" baseline="0" noProof="0">
              <a:ln>
                <a:noFill/>
              </a:ln>
              <a:solidFill>
                <a:prstClr val="black"/>
              </a:solidFill>
              <a:effectLst/>
              <a:uLnTx/>
              <a:uFillTx/>
              <a:latin typeface="Arial"/>
              <a:ea typeface="+mn-ea"/>
              <a:cs typeface="Arial"/>
            </a:endParaRPr>
          </a:p>
        </p:txBody>
      </p:sp>
      <p:sp>
        <p:nvSpPr>
          <p:cNvPr id="8" name="Rectangle 7">
            <a:extLst>
              <a:ext uri="{FF2B5EF4-FFF2-40B4-BE49-F238E27FC236}">
                <a16:creationId xmlns:a16="http://schemas.microsoft.com/office/drawing/2014/main" id="{CA6973F3-086A-4338-82FA-985D2EB1321A}"/>
              </a:ext>
            </a:extLst>
          </p:cNvPr>
          <p:cNvSpPr/>
          <p:nvPr/>
        </p:nvSpPr>
        <p:spPr>
          <a:xfrm>
            <a:off x="0" y="6027821"/>
            <a:ext cx="1010653" cy="8301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4" name="Table 6">
            <a:extLst>
              <a:ext uri="{FF2B5EF4-FFF2-40B4-BE49-F238E27FC236}">
                <a16:creationId xmlns:a16="http://schemas.microsoft.com/office/drawing/2014/main" id="{18796226-9129-46CA-9AEB-8A5FB7C7F3D6}"/>
              </a:ext>
            </a:extLst>
          </p:cNvPr>
          <p:cNvGraphicFramePr>
            <a:graphicFrameLocks noGrp="1"/>
          </p:cNvGraphicFramePr>
          <p:nvPr/>
        </p:nvGraphicFramePr>
        <p:xfrm>
          <a:off x="1428559" y="1841867"/>
          <a:ext cx="9334877" cy="4612420"/>
        </p:xfrm>
        <a:graphic>
          <a:graphicData uri="http://schemas.openxmlformats.org/drawingml/2006/table">
            <a:tbl>
              <a:tblPr firstRow="1" bandRow="1">
                <a:tableStyleId>{5940675A-B579-460E-94D1-54222C63F5DA}</a:tableStyleId>
              </a:tblPr>
              <a:tblGrid>
                <a:gridCol w="796641">
                  <a:extLst>
                    <a:ext uri="{9D8B030D-6E8A-4147-A177-3AD203B41FA5}">
                      <a16:colId xmlns:a16="http://schemas.microsoft.com/office/drawing/2014/main" val="3567349684"/>
                    </a:ext>
                  </a:extLst>
                </a:gridCol>
                <a:gridCol w="8538236">
                  <a:extLst>
                    <a:ext uri="{9D8B030D-6E8A-4147-A177-3AD203B41FA5}">
                      <a16:colId xmlns:a16="http://schemas.microsoft.com/office/drawing/2014/main" val="2405115648"/>
                    </a:ext>
                  </a:extLst>
                </a:gridCol>
              </a:tblGrid>
              <a:tr h="619540">
                <a:tc>
                  <a:txBody>
                    <a:bodyPr/>
                    <a:lstStyle/>
                    <a:p>
                      <a:pPr algn="ctr"/>
                      <a:endParaRPr lang="en-US" sz="2400" b="1">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a:solidFill>
                            <a:schemeClr val="bg1"/>
                          </a:solidFill>
                          <a:latin typeface="Arial" panose="020B0604020202020204" pitchFamily="34" charset="0"/>
                          <a:cs typeface="Arial" panose="020B0604020202020204" pitchFamily="34" charset="0"/>
                        </a:rPr>
                        <a:t>My Troops</a:t>
                      </a:r>
                    </a:p>
                  </a:txBody>
                  <a:tcPr anchor="ctr">
                    <a:lnL w="12700" cap="flat" cmpd="sng" algn="ctr">
                      <a:solidFill>
                        <a:schemeClr val="tx1"/>
                      </a:solidFill>
                      <a:prstDash val="solid"/>
                      <a:round/>
                      <a:headEnd type="none" w="med" len="med"/>
                      <a:tailEnd type="none" w="med" len="med"/>
                    </a:lnL>
                    <a:solidFill>
                      <a:srgbClr val="00AE58"/>
                    </a:solidFill>
                  </a:tcPr>
                </a:tc>
                <a:extLst>
                  <a:ext uri="{0D108BD9-81ED-4DB2-BD59-A6C34878D82A}">
                    <a16:rowId xmlns:a16="http://schemas.microsoft.com/office/drawing/2014/main" val="2312119083"/>
                  </a:ext>
                </a:extLst>
              </a:tr>
              <a:tr h="2263496">
                <a:tc>
                  <a:txBody>
                    <a:bodyPr/>
                    <a:lstStyle/>
                    <a:p>
                      <a:pPr marL="231775" indent="0" algn="ctr">
                        <a:buFont typeface="Arial" panose="020B0604020202020204" pitchFamily="34" charset="0"/>
                        <a:buNone/>
                      </a:pPr>
                      <a:r>
                        <a:rPr lang="en-US" sz="2400" b="1">
                          <a:solidFill>
                            <a:schemeClr val="bg1"/>
                          </a:solidFill>
                          <a:latin typeface="Arial" panose="020B0604020202020204" pitchFamily="34" charset="0"/>
                          <a:cs typeface="Arial" panose="020B0604020202020204" pitchFamily="34" charset="0"/>
                        </a:rPr>
                        <a:t>Features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E58"/>
                    </a:solidFill>
                  </a:tcPr>
                </a:tc>
                <a:tc>
                  <a:txBody>
                    <a:bodyPr/>
                    <a:lstStyle/>
                    <a:p>
                      <a:r>
                        <a:rPr lang="en-US" sz="2000">
                          <a:latin typeface="Arial" panose="020B0604020202020204" pitchFamily="34" charset="0"/>
                          <a:cs typeface="Arial" panose="020B0604020202020204" pitchFamily="34" charset="0"/>
                        </a:rPr>
                        <a:t>Review and edit troop details</a:t>
                      </a:r>
                    </a:p>
                    <a:p>
                      <a:pPr marL="685800" indent="-349250">
                        <a:buFont typeface="Arial" panose="020B0604020202020204" pitchFamily="34" charset="0"/>
                        <a:buChar char="•"/>
                      </a:pPr>
                      <a:r>
                        <a:rPr lang="en-US" sz="2000">
                          <a:latin typeface="Arial" panose="020B0604020202020204" pitchFamily="34" charset="0"/>
                          <a:cs typeface="Arial" panose="020B0604020202020204" pitchFamily="34" charset="0"/>
                        </a:rPr>
                        <a:t>Meeting details </a:t>
                      </a:r>
                      <a:r>
                        <a:rPr lang="en-US" sz="1600">
                          <a:latin typeface="Arial" panose="020B0604020202020204" pitchFamily="34" charset="0"/>
                          <a:cs typeface="Arial" panose="020B0604020202020204" pitchFamily="34" charset="0"/>
                        </a:rPr>
                        <a:t>(time, place)</a:t>
                      </a:r>
                      <a:endParaRPr lang="en-US" sz="2000">
                        <a:latin typeface="Arial" panose="020B0604020202020204" pitchFamily="34" charset="0"/>
                        <a:cs typeface="Arial" panose="020B0604020202020204" pitchFamily="34" charset="0"/>
                      </a:endParaRPr>
                    </a:p>
                    <a:p>
                      <a:pPr marL="685800" indent="-349250">
                        <a:buFont typeface="Arial" panose="020B0604020202020204" pitchFamily="34" charset="0"/>
                        <a:buChar char="•"/>
                      </a:pPr>
                      <a:r>
                        <a:rPr lang="en-US" sz="2000">
                          <a:latin typeface="Arial" panose="020B0604020202020204" pitchFamily="34" charset="0"/>
                          <a:cs typeface="Arial" panose="020B0604020202020204" pitchFamily="34" charset="0"/>
                        </a:rPr>
                        <a:t>View contact information for troop volunteers</a:t>
                      </a:r>
                    </a:p>
                    <a:p>
                      <a:pPr marL="0" indent="0">
                        <a:buFont typeface="Arial" panose="020B0604020202020204" pitchFamily="34" charset="0"/>
                        <a:buNone/>
                        <a:tabLst/>
                      </a:pPr>
                      <a:r>
                        <a:rPr lang="en-US" sz="2000">
                          <a:latin typeface="Arial" panose="020B0604020202020204" pitchFamily="34" charset="0"/>
                          <a:cs typeface="Arial" panose="020B0604020202020204" pitchFamily="34" charset="0"/>
                        </a:rPr>
                        <a:t>Detailed breakdown of existing troop members </a:t>
                      </a:r>
                      <a:r>
                        <a:rPr lang="en-US" sz="1600">
                          <a:latin typeface="Arial" panose="020B0604020202020204" pitchFamily="34" charset="0"/>
                          <a:cs typeface="Arial" panose="020B0604020202020204" pitchFamily="34" charset="0"/>
                        </a:rPr>
                        <a:t>(adults and girls)</a:t>
                      </a:r>
                      <a:endParaRPr lang="en-US" sz="2000">
                        <a:latin typeface="Arial" panose="020B0604020202020204" pitchFamily="34" charset="0"/>
                        <a:cs typeface="Arial" panose="020B0604020202020204" pitchFamily="34" charset="0"/>
                      </a:endParaRPr>
                    </a:p>
                    <a:p>
                      <a:pPr marL="685800" indent="-349250">
                        <a:buFont typeface="Arial" panose="020B0604020202020204" pitchFamily="34" charset="0"/>
                        <a:buChar char="•"/>
                      </a:pPr>
                      <a:r>
                        <a:rPr lang="en-US" sz="2000">
                          <a:latin typeface="Arial" panose="020B0604020202020204" pitchFamily="34" charset="0"/>
                          <a:cs typeface="Arial" panose="020B0604020202020204" pitchFamily="34" charset="0"/>
                        </a:rPr>
                        <a:t>Membership status </a:t>
                      </a:r>
                      <a:r>
                        <a:rPr lang="en-US" sz="1600">
                          <a:latin typeface="Arial" panose="020B0604020202020204" pitchFamily="34" charset="0"/>
                          <a:cs typeface="Arial" panose="020B0604020202020204" pitchFamily="34" charset="0"/>
                        </a:rPr>
                        <a:t>(current/expiring)</a:t>
                      </a:r>
                    </a:p>
                    <a:p>
                      <a:pPr marL="685800" indent="-349250">
                        <a:buFont typeface="Arial" panose="020B0604020202020204" pitchFamily="34" charset="0"/>
                        <a:buChar char="•"/>
                      </a:pPr>
                      <a:r>
                        <a:rPr lang="en-US" sz="2000">
                          <a:latin typeface="Arial" panose="020B0604020202020204" pitchFamily="34" charset="0"/>
                          <a:cs typeface="Arial" panose="020B0604020202020204" pitchFamily="34" charset="0"/>
                        </a:rPr>
                        <a:t>Renewal checkboxes</a:t>
                      </a:r>
                    </a:p>
                    <a:p>
                      <a:pPr marL="685800" indent="-349250">
                        <a:buFont typeface="Arial" panose="020B0604020202020204" pitchFamily="34" charset="0"/>
                        <a:buChar char="•"/>
                      </a:pPr>
                      <a:r>
                        <a:rPr lang="en-US" sz="2000">
                          <a:latin typeface="Arial" panose="020B0604020202020204" pitchFamily="34" charset="0"/>
                          <a:cs typeface="Arial" panose="020B0604020202020204" pitchFamily="34" charset="0"/>
                        </a:rPr>
                        <a:t>Membership cards</a:t>
                      </a:r>
                    </a:p>
                    <a:p>
                      <a:pPr marL="685800" indent="-349250">
                        <a:buFont typeface="Arial" panose="020B0604020202020204" pitchFamily="34" charset="0"/>
                        <a:buChar char="•"/>
                      </a:pPr>
                      <a:r>
                        <a:rPr lang="en-US" sz="2000">
                          <a:latin typeface="Arial" panose="020B0604020202020204" pitchFamily="34" charset="0"/>
                          <a:cs typeface="Arial" panose="020B0604020202020204" pitchFamily="34" charset="0"/>
                        </a:rPr>
                        <a:t>Ability to register new troop members</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832075954"/>
                  </a:ext>
                </a:extLst>
              </a:tr>
              <a:tr h="1463040">
                <a:tc>
                  <a:txBody>
                    <a:bodyPr/>
                    <a:lstStyle/>
                    <a:p>
                      <a:pPr algn="ctr"/>
                      <a:r>
                        <a:rPr lang="en-US" sz="2400" b="1">
                          <a:solidFill>
                            <a:schemeClr val="bg1"/>
                          </a:solidFill>
                          <a:latin typeface="Arial" panose="020B0604020202020204" pitchFamily="34" charset="0"/>
                          <a:cs typeface="Arial" panose="020B0604020202020204" pitchFamily="34" charset="0"/>
                        </a:rPr>
                        <a:t>Benefits</a:t>
                      </a:r>
                    </a:p>
                  </a:txBody>
                  <a:tcPr vert="vert270" anchor="ctr">
                    <a:lnT w="12700" cap="flat" cmpd="sng" algn="ctr">
                      <a:solidFill>
                        <a:schemeClr val="tx1"/>
                      </a:solidFill>
                      <a:prstDash val="solid"/>
                      <a:round/>
                      <a:headEnd type="none" w="med" len="med"/>
                      <a:tailEnd type="none" w="med" len="med"/>
                    </a:lnT>
                    <a:solidFill>
                      <a:srgbClr val="00AE58"/>
                    </a:solidFill>
                  </a:tcPr>
                </a:tc>
                <a:tc>
                  <a:txBody>
                    <a:bodyPr/>
                    <a:lstStyle/>
                    <a:p>
                      <a:pPr marL="685800" indent="-342900">
                        <a:buFont typeface="Arial" panose="020B0604020202020204" pitchFamily="34" charset="0"/>
                        <a:buChar char="•"/>
                      </a:pPr>
                      <a:r>
                        <a:rPr lang="en-US" sz="2000">
                          <a:latin typeface="Arial" panose="020B0604020202020204" pitchFamily="34" charset="0"/>
                          <a:cs typeface="Arial" panose="020B0604020202020204" pitchFamily="34" charset="0"/>
                        </a:rPr>
                        <a:t>Clear and consolidated view of all troop members’ troop participation</a:t>
                      </a:r>
                    </a:p>
                    <a:p>
                      <a:pPr marL="685800" indent="-342900">
                        <a:buFont typeface="Arial" panose="020B0604020202020204" pitchFamily="34" charset="0"/>
                        <a:buChar char="•"/>
                      </a:pPr>
                      <a:r>
                        <a:rPr lang="en-US" sz="2000">
                          <a:latin typeface="Arial" panose="020B0604020202020204" pitchFamily="34" charset="0"/>
                          <a:cs typeface="Arial" panose="020B0604020202020204" pitchFamily="34" charset="0"/>
                        </a:rPr>
                        <a:t>Highlights opportunity to expand participation on behalf of existing and new members and open volunteer opportunities</a:t>
                      </a:r>
                    </a:p>
                  </a:txBody>
                  <a:tcPr/>
                </a:tc>
                <a:extLst>
                  <a:ext uri="{0D108BD9-81ED-4DB2-BD59-A6C34878D82A}">
                    <a16:rowId xmlns:a16="http://schemas.microsoft.com/office/drawing/2014/main" val="2697110766"/>
                  </a:ext>
                </a:extLst>
              </a:tr>
            </a:tbl>
          </a:graphicData>
        </a:graphic>
      </p:graphicFrame>
      <p:sp>
        <p:nvSpPr>
          <p:cNvPr id="2" name="TextBox 1">
            <a:extLst>
              <a:ext uri="{FF2B5EF4-FFF2-40B4-BE49-F238E27FC236}">
                <a16:creationId xmlns:a16="http://schemas.microsoft.com/office/drawing/2014/main" id="{9BD39D08-345C-4F08-969E-1F7627E69E07}"/>
              </a:ext>
            </a:extLst>
          </p:cNvPr>
          <p:cNvSpPr txBox="1"/>
          <p:nvPr/>
        </p:nvSpPr>
        <p:spPr>
          <a:xfrm>
            <a:off x="819318" y="1280215"/>
            <a:ext cx="1055335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B050"/>
                </a:solidFill>
                <a:effectLst/>
                <a:uLnTx/>
                <a:uFillTx/>
                <a:latin typeface="Arial" panose="020B0604020202020204" pitchFamily="34" charset="0"/>
                <a:ea typeface="+mn-ea"/>
                <a:cs typeface="Arial" panose="020B0604020202020204" pitchFamily="34" charset="0"/>
              </a:rPr>
              <a:t>Example:  </a:t>
            </a:r>
            <a:r>
              <a:rPr kumimoji="0" lang="en-US" sz="2000" b="1" i="0" u="sng" strike="noStrike" kern="1200" cap="none" spc="0" normalizeH="0" baseline="0" noProof="0">
                <a:ln>
                  <a:noFill/>
                </a:ln>
                <a:solidFill>
                  <a:srgbClr val="00B050"/>
                </a:solidFill>
                <a:effectLst/>
                <a:uLnTx/>
                <a:uFillTx/>
                <a:latin typeface="Arial" panose="020B0604020202020204" pitchFamily="34" charset="0"/>
                <a:ea typeface="+mn-ea"/>
                <a:cs typeface="Arial" panose="020B0604020202020204" pitchFamily="34" charset="0"/>
              </a:rPr>
              <a:t>troop leader</a:t>
            </a:r>
            <a:r>
              <a:rPr kumimoji="0" lang="en-US" sz="2000" b="1" i="0" u="none" strike="noStrike" kern="1200" cap="none" spc="0" normalizeH="0" baseline="0" noProof="0">
                <a:ln>
                  <a:noFill/>
                </a:ln>
                <a:solidFill>
                  <a:srgbClr val="00B050"/>
                </a:solidFill>
                <a:effectLst/>
                <a:uLnTx/>
                <a:uFillTx/>
                <a:latin typeface="Arial" panose="020B0604020202020204" pitchFamily="34" charset="0"/>
                <a:ea typeface="+mn-ea"/>
                <a:cs typeface="Arial" panose="020B0604020202020204" pitchFamily="34" charset="0"/>
              </a:rPr>
              <a:t> manages membership for troop participants</a:t>
            </a:r>
            <a:endParaRPr kumimoji="0" lang="en-US" sz="2000" b="0" i="0" u="none" strike="noStrike" kern="1200" cap="none" spc="0" normalizeH="0" baseline="0" noProof="0">
              <a:ln>
                <a:noFill/>
              </a:ln>
              <a:solidFill>
                <a:srgbClr val="00B050"/>
              </a:solidFill>
              <a:effectLst/>
              <a:uLnTx/>
              <a:uFillTx/>
              <a:latin typeface="Arial" panose="020B0604020202020204" pitchFamily="34" charset="0"/>
              <a:ea typeface="+mn-ea"/>
              <a:cs typeface="Arial" panose="020B0604020202020204" pitchFamily="34" charset="0"/>
            </a:endParaRPr>
          </a:p>
        </p:txBody>
      </p:sp>
      <p:sp>
        <p:nvSpPr>
          <p:cNvPr id="7" name="Title 8">
            <a:extLst>
              <a:ext uri="{FF2B5EF4-FFF2-40B4-BE49-F238E27FC236}">
                <a16:creationId xmlns:a16="http://schemas.microsoft.com/office/drawing/2014/main" id="{88DB577B-B915-49AE-9CEE-32856D0C29FE}"/>
              </a:ext>
            </a:extLst>
          </p:cNvPr>
          <p:cNvSpPr txBox="1">
            <a:spLocks/>
          </p:cNvSpPr>
          <p:nvPr/>
        </p:nvSpPr>
        <p:spPr>
          <a:xfrm>
            <a:off x="445029" y="459444"/>
            <a:ext cx="11189718" cy="627733"/>
          </a:xfrm>
          <a:prstGeom prst="rect">
            <a:avLst/>
          </a:prstGeom>
        </p:spPr>
        <p:txBody>
          <a:bodyPr vert="horz" lIns="0" tIns="0" rIns="0" bIns="0" rtlCol="0" anchor="ctr">
            <a:noAutofit/>
          </a:bodyPr>
          <a:lstStyle>
            <a:lvl1pPr algn="l" defTabSz="609585" rtl="0" eaLnBrk="1" latinLnBrk="0" hangingPunct="1">
              <a:lnSpc>
                <a:spcPct val="80000"/>
              </a:lnSpc>
              <a:spcBef>
                <a:spcPct val="0"/>
              </a:spcBef>
              <a:buNone/>
              <a:defRPr sz="3733" b="1" kern="1200" baseline="0">
                <a:solidFill>
                  <a:srgbClr val="000000"/>
                </a:solidFill>
                <a:latin typeface="Arial"/>
                <a:ea typeface="+mj-ea"/>
                <a:cs typeface="+mj-cs"/>
              </a:defRPr>
            </a:lvl1pPr>
          </a:lstStyle>
          <a:p>
            <a:pPr marL="0" marR="0" lvl="0" indent="0" algn="l" defTabSz="609585" rtl="0" eaLnBrk="1" fontAlgn="auto" latinLnBrk="0" hangingPunct="1">
              <a:lnSpc>
                <a:spcPct val="100000"/>
              </a:lnSpc>
              <a:spcBef>
                <a:spcPct val="0"/>
              </a:spcBef>
              <a:spcAft>
                <a:spcPts val="0"/>
              </a:spcAft>
              <a:buClrTx/>
              <a:buSzTx/>
              <a:buFontTx/>
              <a:buNone/>
              <a:tabLst/>
              <a:defRPr/>
            </a:pPr>
            <a:r>
              <a:rPr lang="en-US" sz="2800" dirty="0">
                <a:latin typeface="Trefoil Sans Medium" panose="00000600000000000000" pitchFamily="50" charset="0"/>
              </a:rPr>
              <a:t>my</a:t>
            </a:r>
            <a:r>
              <a:rPr kumimoji="0" lang="en-US" sz="2800" b="1" i="0" u="none" strike="noStrike" kern="1200" cap="none" spc="0" normalizeH="0" baseline="0" noProof="0" dirty="0">
                <a:ln>
                  <a:noFill/>
                </a:ln>
                <a:solidFill>
                  <a:srgbClr val="000000"/>
                </a:solidFill>
                <a:effectLst/>
                <a:uLnTx/>
                <a:uFillTx/>
                <a:latin typeface="Trefoil Sans Medium" panose="00000600000000000000" pitchFamily="50" charset="0"/>
                <a:ea typeface="+mj-ea"/>
                <a:cs typeface="+mj-cs"/>
              </a:rPr>
              <a:t>Account – my troop tab (</a:t>
            </a:r>
            <a:r>
              <a:rPr kumimoji="0" lang="en-US" sz="2800" b="1" i="0" u="sng" strike="noStrike" kern="1200" cap="none" spc="0" normalizeH="0" baseline="0" noProof="0" dirty="0">
                <a:ln>
                  <a:noFill/>
                </a:ln>
                <a:solidFill>
                  <a:srgbClr val="000000"/>
                </a:solidFill>
                <a:effectLst/>
                <a:uLnTx/>
                <a:uFillTx/>
                <a:latin typeface="Trefoil Sans Medium" panose="00000600000000000000" pitchFamily="50" charset="0"/>
                <a:ea typeface="+mj-ea"/>
                <a:cs typeface="+mj-cs"/>
              </a:rPr>
              <a:t>troop leader view</a:t>
            </a:r>
            <a:r>
              <a:rPr kumimoji="0" lang="en-US" sz="2800" b="1" i="0" u="none" strike="noStrike" kern="1200" cap="none" spc="0" normalizeH="0" baseline="0" noProof="0" dirty="0">
                <a:ln>
                  <a:noFill/>
                </a:ln>
                <a:solidFill>
                  <a:srgbClr val="000000"/>
                </a:solidFill>
                <a:effectLst/>
                <a:uLnTx/>
                <a:uFillTx/>
                <a:latin typeface="Trefoil Sans Medium" panose="00000600000000000000" pitchFamily="50" charset="0"/>
                <a:ea typeface="+mj-ea"/>
                <a:cs typeface="+mj-cs"/>
              </a:rPr>
              <a:t>)</a:t>
            </a:r>
          </a:p>
        </p:txBody>
      </p:sp>
    </p:spTree>
    <p:extLst>
      <p:ext uri="{BB962C8B-B14F-4D97-AF65-F5344CB8AC3E}">
        <p14:creationId xmlns:p14="http://schemas.microsoft.com/office/powerpoint/2010/main" val="533010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7311ABD3-DABB-4ED1-83BA-DDD14A32F3F9}"/>
              </a:ext>
            </a:extLst>
          </p:cNvPr>
          <p:cNvSpPr txBox="1"/>
          <p:nvPr/>
        </p:nvSpPr>
        <p:spPr>
          <a:xfrm>
            <a:off x="951589" y="6312092"/>
            <a:ext cx="10911548"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*Screens are snapshots of a system that is still in active development and testing; field names and other written material in the system are still subject to change before Go-Live but the concepts are the consistent.</a:t>
            </a:r>
          </a:p>
        </p:txBody>
      </p:sp>
      <p:pic>
        <p:nvPicPr>
          <p:cNvPr id="2" name="Picture 1">
            <a:extLst>
              <a:ext uri="{FF2B5EF4-FFF2-40B4-BE49-F238E27FC236}">
                <a16:creationId xmlns:a16="http://schemas.microsoft.com/office/drawing/2014/main" id="{31525666-3690-4908-B256-B73E6CF5EF88}"/>
              </a:ext>
            </a:extLst>
          </p:cNvPr>
          <p:cNvPicPr>
            <a:picLocks noChangeAspect="1"/>
          </p:cNvPicPr>
          <p:nvPr/>
        </p:nvPicPr>
        <p:blipFill>
          <a:blip r:embed="rId3"/>
          <a:stretch>
            <a:fillRect/>
          </a:stretch>
        </p:blipFill>
        <p:spPr>
          <a:xfrm>
            <a:off x="2075240" y="996107"/>
            <a:ext cx="8041520" cy="5195746"/>
          </a:xfrm>
          <a:prstGeom prst="rect">
            <a:avLst/>
          </a:prstGeom>
        </p:spPr>
      </p:pic>
      <p:sp>
        <p:nvSpPr>
          <p:cNvPr id="22" name="Oval 21">
            <a:extLst>
              <a:ext uri="{FF2B5EF4-FFF2-40B4-BE49-F238E27FC236}">
                <a16:creationId xmlns:a16="http://schemas.microsoft.com/office/drawing/2014/main" id="{18D603B4-7A5C-46AA-A8E2-064DCFE1EF0B}"/>
              </a:ext>
            </a:extLst>
          </p:cNvPr>
          <p:cNvSpPr/>
          <p:nvPr/>
        </p:nvSpPr>
        <p:spPr>
          <a:xfrm>
            <a:off x="8892580" y="2831386"/>
            <a:ext cx="457200" cy="457200"/>
          </a:xfrm>
          <a:prstGeom prst="ellipse">
            <a:avLst/>
          </a:prstGeom>
          <a:solidFill>
            <a:srgbClr val="57C785"/>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11" name="Oval 10">
            <a:extLst>
              <a:ext uri="{FF2B5EF4-FFF2-40B4-BE49-F238E27FC236}">
                <a16:creationId xmlns:a16="http://schemas.microsoft.com/office/drawing/2014/main" id="{1F6CBB51-811B-4C10-8264-CF136857D97E}"/>
              </a:ext>
            </a:extLst>
          </p:cNvPr>
          <p:cNvSpPr/>
          <p:nvPr/>
        </p:nvSpPr>
        <p:spPr>
          <a:xfrm>
            <a:off x="4628007" y="4491697"/>
            <a:ext cx="457200" cy="457200"/>
          </a:xfrm>
          <a:prstGeom prst="ellipse">
            <a:avLst/>
          </a:prstGeom>
          <a:solidFill>
            <a:srgbClr val="57C785"/>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3" name="Title 8">
            <a:extLst>
              <a:ext uri="{FF2B5EF4-FFF2-40B4-BE49-F238E27FC236}">
                <a16:creationId xmlns:a16="http://schemas.microsoft.com/office/drawing/2014/main" id="{FAF34B47-2114-4B88-AD1C-DF1AFF5261C1}"/>
              </a:ext>
            </a:extLst>
          </p:cNvPr>
          <p:cNvSpPr txBox="1">
            <a:spLocks/>
          </p:cNvSpPr>
          <p:nvPr/>
        </p:nvSpPr>
        <p:spPr>
          <a:xfrm>
            <a:off x="445029" y="459444"/>
            <a:ext cx="11189718" cy="627733"/>
          </a:xfrm>
          <a:prstGeom prst="rect">
            <a:avLst/>
          </a:prstGeom>
        </p:spPr>
        <p:txBody>
          <a:bodyPr vert="horz" lIns="0" tIns="0" rIns="0" bIns="0" rtlCol="0" anchor="ctr">
            <a:noAutofit/>
          </a:bodyPr>
          <a:lstStyle>
            <a:lvl1pPr algn="l" defTabSz="609585" rtl="0" eaLnBrk="1" latinLnBrk="0" hangingPunct="1">
              <a:lnSpc>
                <a:spcPct val="80000"/>
              </a:lnSpc>
              <a:spcBef>
                <a:spcPct val="0"/>
              </a:spcBef>
              <a:buNone/>
              <a:defRPr sz="3733" b="1" kern="1200" baseline="0">
                <a:solidFill>
                  <a:srgbClr val="000000"/>
                </a:solidFill>
                <a:latin typeface="Arial"/>
                <a:ea typeface="+mj-ea"/>
                <a:cs typeface="+mj-cs"/>
              </a:defRPr>
            </a:lvl1pPr>
          </a:lstStyle>
          <a:p>
            <a:pPr marL="0" marR="0" lvl="0" indent="0" algn="l" defTabSz="609585" rtl="0" eaLnBrk="1" fontAlgn="auto" latinLnBrk="0" hangingPunct="1">
              <a:lnSpc>
                <a:spcPct val="100000"/>
              </a:lnSpc>
              <a:spcBef>
                <a:spcPct val="0"/>
              </a:spcBef>
              <a:spcAft>
                <a:spcPts val="0"/>
              </a:spcAft>
              <a:buClrTx/>
              <a:buSzTx/>
              <a:buFontTx/>
              <a:buNone/>
              <a:tabLst/>
              <a:defRPr/>
            </a:pPr>
            <a:r>
              <a:rPr lang="en-US" sz="2800" dirty="0">
                <a:latin typeface="Trefoil Sans Medium" panose="00000600000000000000" pitchFamily="50" charset="0"/>
              </a:rPr>
              <a:t>my</a:t>
            </a:r>
            <a:r>
              <a:rPr kumimoji="0" lang="en-US" sz="2800" b="1" i="0" u="none" strike="noStrike" kern="1200" cap="none" spc="0" normalizeH="0" baseline="0" noProof="0" dirty="0">
                <a:ln>
                  <a:noFill/>
                </a:ln>
                <a:solidFill>
                  <a:srgbClr val="000000"/>
                </a:solidFill>
                <a:effectLst/>
                <a:uLnTx/>
                <a:uFillTx/>
                <a:latin typeface="Trefoil Sans Medium" panose="00000600000000000000" pitchFamily="50" charset="0"/>
                <a:ea typeface="+mj-ea"/>
                <a:cs typeface="+mj-cs"/>
              </a:rPr>
              <a:t>Account – my troop tab (troop leader view) – a closer look</a:t>
            </a:r>
          </a:p>
        </p:txBody>
      </p:sp>
      <p:sp>
        <p:nvSpPr>
          <p:cNvPr id="4" name="Oval 3">
            <a:extLst>
              <a:ext uri="{FF2B5EF4-FFF2-40B4-BE49-F238E27FC236}">
                <a16:creationId xmlns:a16="http://schemas.microsoft.com/office/drawing/2014/main" id="{0F2473B5-41E9-4E7C-B3E3-A9FFCE0E86CD}"/>
              </a:ext>
            </a:extLst>
          </p:cNvPr>
          <p:cNvSpPr/>
          <p:nvPr/>
        </p:nvSpPr>
        <p:spPr>
          <a:xfrm>
            <a:off x="5235460" y="2121215"/>
            <a:ext cx="524193" cy="524193"/>
          </a:xfrm>
          <a:prstGeom prst="ellipse">
            <a:avLst/>
          </a:prstGeom>
          <a:noFill/>
          <a:ln w="28575">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Oval 11">
            <a:extLst>
              <a:ext uri="{FF2B5EF4-FFF2-40B4-BE49-F238E27FC236}">
                <a16:creationId xmlns:a16="http://schemas.microsoft.com/office/drawing/2014/main" id="{43FCEA63-FFDD-46B1-A9FC-DC9713BF2916}"/>
              </a:ext>
            </a:extLst>
          </p:cNvPr>
          <p:cNvSpPr/>
          <p:nvPr/>
        </p:nvSpPr>
        <p:spPr>
          <a:xfrm>
            <a:off x="4823110" y="5459276"/>
            <a:ext cx="524193" cy="524193"/>
          </a:xfrm>
          <a:prstGeom prst="ellipse">
            <a:avLst/>
          </a:prstGeom>
          <a:noFill/>
          <a:ln w="28575">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105884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C12AA3-6E81-C746-8BB2-6661939CBDDC}" type="slidenum">
              <a:rPr kumimoji="0" lang="en-US" sz="160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600" b="0" i="0" u="none" strike="noStrike" kern="1200" cap="none" spc="0" normalizeH="0" baseline="0" noProof="0">
              <a:ln>
                <a:noFill/>
              </a:ln>
              <a:solidFill>
                <a:prstClr val="white"/>
              </a:solidFill>
              <a:effectLst/>
              <a:uLnTx/>
              <a:uFillTx/>
              <a:latin typeface="Arial"/>
              <a:ea typeface="+mn-ea"/>
              <a:cs typeface="+mn-cs"/>
            </a:endParaRPr>
          </a:p>
        </p:txBody>
      </p:sp>
      <p:sp>
        <p:nvSpPr>
          <p:cNvPr id="5" name="Title 4"/>
          <p:cNvSpPr>
            <a:spLocks noGrp="1"/>
          </p:cNvSpPr>
          <p:nvPr>
            <p:ph type="title"/>
          </p:nvPr>
        </p:nvSpPr>
        <p:spPr>
          <a:xfrm>
            <a:off x="427910" y="4536665"/>
            <a:ext cx="11336180" cy="1466972"/>
          </a:xfrm>
        </p:spPr>
        <p:txBody>
          <a:bodyPr>
            <a:noAutofit/>
          </a:bodyPr>
          <a:lstStyle/>
          <a:p>
            <a:r>
              <a:rPr lang="en-US" sz="4800" dirty="0"/>
              <a:t>VS 2.0 Go-Live Member Timeline</a:t>
            </a:r>
            <a:endParaRPr lang="en-US" sz="3600" b="0" dirty="0"/>
          </a:p>
        </p:txBody>
      </p:sp>
    </p:spTree>
    <p:extLst>
      <p:ext uri="{BB962C8B-B14F-4D97-AF65-F5344CB8AC3E}">
        <p14:creationId xmlns:p14="http://schemas.microsoft.com/office/powerpoint/2010/main" val="1396217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OTLSHAPE_T_11a5fd20169a4e5aa0bed048dba08ff2_Shape">
            <a:extLst>
              <a:ext uri="{FF2B5EF4-FFF2-40B4-BE49-F238E27FC236}">
                <a16:creationId xmlns:a16="http://schemas.microsoft.com/office/drawing/2014/main" id="{5F5CC5EB-A507-409F-AAD3-B9153ACE0C5A}"/>
              </a:ext>
            </a:extLst>
          </p:cNvPr>
          <p:cNvSpPr/>
          <p:nvPr/>
        </p:nvSpPr>
        <p:spPr>
          <a:xfrm>
            <a:off x="-10923" y="1476609"/>
            <a:ext cx="10002648" cy="290151"/>
          </a:xfrm>
          <a:prstGeom prst="rect">
            <a:avLst/>
          </a:prstGeom>
          <a:solidFill>
            <a:srgbClr val="004E99">
              <a:lumMod val="40000"/>
              <a:lumOff val="60000"/>
            </a:srgbClr>
          </a:solidFill>
          <a:ln w="12700" cap="flat" cmpd="sng" algn="ctr">
            <a:noFill/>
            <a:prstDash val="solid"/>
            <a:miter lim="800000"/>
          </a:ln>
          <a:effectLst/>
          <a:scene3d>
            <a:camera prst="orthographicFront"/>
            <a:lightRig rig="balanced" dir="t">
              <a:rot lat="0" lon="0" rev="8700000"/>
            </a:lightRig>
          </a:scene3d>
          <a:sp3d/>
          <a:extLst>
            <a:ext uri="{53640926-AAD7-44D8-BBD7-CCE9431645EC}">
              <a14:shadowObscured xmlns:a14="http://schemas.microsoft.com/office/drawing/2010/main" val="1"/>
            </a:ext>
          </a:extLst>
        </p:spPr>
        <p:txBody>
          <a:bodyPr rtlCol="0" anchor="ctr"/>
          <a:lstStyle>
            <a:defPPr>
              <a:defRPr lang="en-US"/>
            </a:defPPr>
            <a:lvl1pPr marL="0" algn="l" defTabSz="596871" rtl="0" eaLnBrk="1" latinLnBrk="0" hangingPunct="1">
              <a:defRPr sz="2349" kern="1200">
                <a:solidFill>
                  <a:schemeClr val="lt1"/>
                </a:solidFill>
                <a:latin typeface="+mn-lt"/>
                <a:ea typeface="+mn-ea"/>
                <a:cs typeface="+mn-cs"/>
              </a:defRPr>
            </a:lvl1pPr>
            <a:lvl2pPr marL="596871" algn="l" defTabSz="596871" rtl="0" eaLnBrk="1" latinLnBrk="0" hangingPunct="1">
              <a:defRPr sz="2349" kern="1200">
                <a:solidFill>
                  <a:schemeClr val="lt1"/>
                </a:solidFill>
                <a:latin typeface="+mn-lt"/>
                <a:ea typeface="+mn-ea"/>
                <a:cs typeface="+mn-cs"/>
              </a:defRPr>
            </a:lvl2pPr>
            <a:lvl3pPr marL="1193742" algn="l" defTabSz="596871" rtl="0" eaLnBrk="1" latinLnBrk="0" hangingPunct="1">
              <a:defRPr sz="2349" kern="1200">
                <a:solidFill>
                  <a:schemeClr val="lt1"/>
                </a:solidFill>
                <a:latin typeface="+mn-lt"/>
                <a:ea typeface="+mn-ea"/>
                <a:cs typeface="+mn-cs"/>
              </a:defRPr>
            </a:lvl3pPr>
            <a:lvl4pPr marL="1790613" algn="l" defTabSz="596871" rtl="0" eaLnBrk="1" latinLnBrk="0" hangingPunct="1">
              <a:defRPr sz="2349" kern="1200">
                <a:solidFill>
                  <a:schemeClr val="lt1"/>
                </a:solidFill>
                <a:latin typeface="+mn-lt"/>
                <a:ea typeface="+mn-ea"/>
                <a:cs typeface="+mn-cs"/>
              </a:defRPr>
            </a:lvl4pPr>
            <a:lvl5pPr marL="2387482" algn="l" defTabSz="596871" rtl="0" eaLnBrk="1" latinLnBrk="0" hangingPunct="1">
              <a:defRPr sz="2349" kern="1200">
                <a:solidFill>
                  <a:schemeClr val="lt1"/>
                </a:solidFill>
                <a:latin typeface="+mn-lt"/>
                <a:ea typeface="+mn-ea"/>
                <a:cs typeface="+mn-cs"/>
              </a:defRPr>
            </a:lvl5pPr>
            <a:lvl6pPr marL="2984354" algn="l" defTabSz="596871" rtl="0" eaLnBrk="1" latinLnBrk="0" hangingPunct="1">
              <a:defRPr sz="2349" kern="1200">
                <a:solidFill>
                  <a:schemeClr val="lt1"/>
                </a:solidFill>
                <a:latin typeface="+mn-lt"/>
                <a:ea typeface="+mn-ea"/>
                <a:cs typeface="+mn-cs"/>
              </a:defRPr>
            </a:lvl6pPr>
            <a:lvl7pPr marL="3581224" algn="l" defTabSz="596871" rtl="0" eaLnBrk="1" latinLnBrk="0" hangingPunct="1">
              <a:defRPr sz="2349" kern="1200">
                <a:solidFill>
                  <a:schemeClr val="lt1"/>
                </a:solidFill>
                <a:latin typeface="+mn-lt"/>
                <a:ea typeface="+mn-ea"/>
                <a:cs typeface="+mn-cs"/>
              </a:defRPr>
            </a:lvl7pPr>
            <a:lvl8pPr marL="4178095" algn="l" defTabSz="596871" rtl="0" eaLnBrk="1" latinLnBrk="0" hangingPunct="1">
              <a:defRPr sz="2349" kern="1200">
                <a:solidFill>
                  <a:schemeClr val="lt1"/>
                </a:solidFill>
                <a:latin typeface="+mn-lt"/>
                <a:ea typeface="+mn-ea"/>
                <a:cs typeface="+mn-cs"/>
              </a:defRPr>
            </a:lvl8pPr>
            <a:lvl9pPr marL="4774966" algn="l" defTabSz="596871" rtl="0" eaLnBrk="1" latinLnBrk="0" hangingPunct="1">
              <a:defRPr sz="2349" kern="1200">
                <a:solidFill>
                  <a:schemeClr val="lt1"/>
                </a:solidFill>
                <a:latin typeface="+mn-lt"/>
                <a:ea typeface="+mn-ea"/>
                <a:cs typeface="+mn-cs"/>
              </a:defRPr>
            </a:lvl9pPr>
          </a:lstStyle>
          <a:p>
            <a:pPr marL="0" marR="0" lvl="0" indent="0" algn="ctr" defTabSz="596871"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rPr>
              <a:t>November</a:t>
            </a:r>
          </a:p>
        </p:txBody>
      </p:sp>
      <p:sp>
        <p:nvSpPr>
          <p:cNvPr id="100" name="OTLSHAPE_T_11a5fd20169a4e5aa0bed048dba08ff2_Shape">
            <a:extLst>
              <a:ext uri="{FF2B5EF4-FFF2-40B4-BE49-F238E27FC236}">
                <a16:creationId xmlns:a16="http://schemas.microsoft.com/office/drawing/2014/main" id="{2E99D13E-D232-4F0C-A9ED-DE5F042A6FD1}"/>
              </a:ext>
            </a:extLst>
          </p:cNvPr>
          <p:cNvSpPr/>
          <p:nvPr/>
        </p:nvSpPr>
        <p:spPr>
          <a:xfrm>
            <a:off x="10004866" y="1476256"/>
            <a:ext cx="2165918" cy="290126"/>
          </a:xfrm>
          <a:prstGeom prst="rect">
            <a:avLst/>
          </a:prstGeom>
          <a:solidFill>
            <a:srgbClr val="004E99">
              <a:lumMod val="60000"/>
              <a:lumOff val="40000"/>
            </a:srgbClr>
          </a:solidFill>
          <a:ln w="12700" cap="flat" cmpd="sng" algn="ctr">
            <a:noFill/>
            <a:prstDash val="solid"/>
            <a:miter lim="800000"/>
          </a:ln>
          <a:effectLst/>
          <a:scene3d>
            <a:camera prst="orthographicFront"/>
            <a:lightRig rig="balanced" dir="t">
              <a:rot lat="0" lon="0" rev="8700000"/>
            </a:lightRig>
          </a:scene3d>
          <a:sp3d/>
          <a:extLst>
            <a:ext uri="{53640926-AAD7-44D8-BBD7-CCE9431645EC}">
              <a14:shadowObscured xmlns:a14="http://schemas.microsoft.com/office/drawing/2010/main" val="1"/>
            </a:ext>
          </a:extLst>
        </p:spPr>
        <p:txBody>
          <a:bodyPr rtlCol="0" anchor="ctr"/>
          <a:lstStyle>
            <a:defPPr>
              <a:defRPr lang="en-US"/>
            </a:defPPr>
            <a:lvl1pPr marL="0" algn="l" defTabSz="596871" rtl="0" eaLnBrk="1" latinLnBrk="0" hangingPunct="1">
              <a:defRPr sz="2349" kern="1200">
                <a:solidFill>
                  <a:schemeClr val="lt1"/>
                </a:solidFill>
                <a:latin typeface="+mn-lt"/>
                <a:ea typeface="+mn-ea"/>
                <a:cs typeface="+mn-cs"/>
              </a:defRPr>
            </a:lvl1pPr>
            <a:lvl2pPr marL="596871" algn="l" defTabSz="596871" rtl="0" eaLnBrk="1" latinLnBrk="0" hangingPunct="1">
              <a:defRPr sz="2349" kern="1200">
                <a:solidFill>
                  <a:schemeClr val="lt1"/>
                </a:solidFill>
                <a:latin typeface="+mn-lt"/>
                <a:ea typeface="+mn-ea"/>
                <a:cs typeface="+mn-cs"/>
              </a:defRPr>
            </a:lvl2pPr>
            <a:lvl3pPr marL="1193742" algn="l" defTabSz="596871" rtl="0" eaLnBrk="1" latinLnBrk="0" hangingPunct="1">
              <a:defRPr sz="2349" kern="1200">
                <a:solidFill>
                  <a:schemeClr val="lt1"/>
                </a:solidFill>
                <a:latin typeface="+mn-lt"/>
                <a:ea typeface="+mn-ea"/>
                <a:cs typeface="+mn-cs"/>
              </a:defRPr>
            </a:lvl3pPr>
            <a:lvl4pPr marL="1790613" algn="l" defTabSz="596871" rtl="0" eaLnBrk="1" latinLnBrk="0" hangingPunct="1">
              <a:defRPr sz="2349" kern="1200">
                <a:solidFill>
                  <a:schemeClr val="lt1"/>
                </a:solidFill>
                <a:latin typeface="+mn-lt"/>
                <a:ea typeface="+mn-ea"/>
                <a:cs typeface="+mn-cs"/>
              </a:defRPr>
            </a:lvl4pPr>
            <a:lvl5pPr marL="2387482" algn="l" defTabSz="596871" rtl="0" eaLnBrk="1" latinLnBrk="0" hangingPunct="1">
              <a:defRPr sz="2349" kern="1200">
                <a:solidFill>
                  <a:schemeClr val="lt1"/>
                </a:solidFill>
                <a:latin typeface="+mn-lt"/>
                <a:ea typeface="+mn-ea"/>
                <a:cs typeface="+mn-cs"/>
              </a:defRPr>
            </a:lvl5pPr>
            <a:lvl6pPr marL="2984354" algn="l" defTabSz="596871" rtl="0" eaLnBrk="1" latinLnBrk="0" hangingPunct="1">
              <a:defRPr sz="2349" kern="1200">
                <a:solidFill>
                  <a:schemeClr val="lt1"/>
                </a:solidFill>
                <a:latin typeface="+mn-lt"/>
                <a:ea typeface="+mn-ea"/>
                <a:cs typeface="+mn-cs"/>
              </a:defRPr>
            </a:lvl6pPr>
            <a:lvl7pPr marL="3581224" algn="l" defTabSz="596871" rtl="0" eaLnBrk="1" latinLnBrk="0" hangingPunct="1">
              <a:defRPr sz="2349" kern="1200">
                <a:solidFill>
                  <a:schemeClr val="lt1"/>
                </a:solidFill>
                <a:latin typeface="+mn-lt"/>
                <a:ea typeface="+mn-ea"/>
                <a:cs typeface="+mn-cs"/>
              </a:defRPr>
            </a:lvl7pPr>
            <a:lvl8pPr marL="4178095" algn="l" defTabSz="596871" rtl="0" eaLnBrk="1" latinLnBrk="0" hangingPunct="1">
              <a:defRPr sz="2349" kern="1200">
                <a:solidFill>
                  <a:schemeClr val="lt1"/>
                </a:solidFill>
                <a:latin typeface="+mn-lt"/>
                <a:ea typeface="+mn-ea"/>
                <a:cs typeface="+mn-cs"/>
              </a:defRPr>
            </a:lvl8pPr>
            <a:lvl9pPr marL="4774966" algn="l" defTabSz="596871" rtl="0" eaLnBrk="1" latinLnBrk="0" hangingPunct="1">
              <a:defRPr sz="2349" kern="1200">
                <a:solidFill>
                  <a:schemeClr val="lt1"/>
                </a:solidFill>
                <a:latin typeface="+mn-lt"/>
                <a:ea typeface="+mn-ea"/>
                <a:cs typeface="+mn-cs"/>
              </a:defRPr>
            </a:lvl9pPr>
          </a:lstStyle>
          <a:p>
            <a:pPr marL="0" marR="0" lvl="0" indent="0" algn="ctr" defTabSz="596871"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rPr>
              <a:t>December</a:t>
            </a:r>
          </a:p>
        </p:txBody>
      </p:sp>
      <p:graphicFrame>
        <p:nvGraphicFramePr>
          <p:cNvPr id="8" name="Table 8">
            <a:extLst>
              <a:ext uri="{FF2B5EF4-FFF2-40B4-BE49-F238E27FC236}">
                <a16:creationId xmlns:a16="http://schemas.microsoft.com/office/drawing/2014/main" id="{866BFB77-7A0C-4244-9A18-854DD5D2BD44}"/>
              </a:ext>
            </a:extLst>
          </p:cNvPr>
          <p:cNvGraphicFramePr>
            <a:graphicFrameLocks noGrp="1"/>
          </p:cNvGraphicFramePr>
          <p:nvPr/>
        </p:nvGraphicFramePr>
        <p:xfrm>
          <a:off x="607797" y="1766382"/>
          <a:ext cx="11549846" cy="228600"/>
        </p:xfrm>
        <a:graphic>
          <a:graphicData uri="http://schemas.openxmlformats.org/drawingml/2006/table">
            <a:tbl>
              <a:tblPr firstRow="1" bandRow="1">
                <a:tableStyleId>{46F890A9-2807-4EBB-B81D-B2AA78EC7F39}</a:tableStyleId>
              </a:tblPr>
              <a:tblGrid>
                <a:gridCol w="312158">
                  <a:extLst>
                    <a:ext uri="{9D8B030D-6E8A-4147-A177-3AD203B41FA5}">
                      <a16:colId xmlns:a16="http://schemas.microsoft.com/office/drawing/2014/main" val="3588803786"/>
                    </a:ext>
                  </a:extLst>
                </a:gridCol>
                <a:gridCol w="312158">
                  <a:extLst>
                    <a:ext uri="{9D8B030D-6E8A-4147-A177-3AD203B41FA5}">
                      <a16:colId xmlns:a16="http://schemas.microsoft.com/office/drawing/2014/main" val="3969872703"/>
                    </a:ext>
                  </a:extLst>
                </a:gridCol>
                <a:gridCol w="312158">
                  <a:extLst>
                    <a:ext uri="{9D8B030D-6E8A-4147-A177-3AD203B41FA5}">
                      <a16:colId xmlns:a16="http://schemas.microsoft.com/office/drawing/2014/main" val="3182757400"/>
                    </a:ext>
                  </a:extLst>
                </a:gridCol>
                <a:gridCol w="312158">
                  <a:extLst>
                    <a:ext uri="{9D8B030D-6E8A-4147-A177-3AD203B41FA5}">
                      <a16:colId xmlns:a16="http://schemas.microsoft.com/office/drawing/2014/main" val="166456992"/>
                    </a:ext>
                  </a:extLst>
                </a:gridCol>
                <a:gridCol w="312158">
                  <a:extLst>
                    <a:ext uri="{9D8B030D-6E8A-4147-A177-3AD203B41FA5}">
                      <a16:colId xmlns:a16="http://schemas.microsoft.com/office/drawing/2014/main" val="2703710537"/>
                    </a:ext>
                  </a:extLst>
                </a:gridCol>
                <a:gridCol w="312158">
                  <a:extLst>
                    <a:ext uri="{9D8B030D-6E8A-4147-A177-3AD203B41FA5}">
                      <a16:colId xmlns:a16="http://schemas.microsoft.com/office/drawing/2014/main" val="1276182952"/>
                    </a:ext>
                  </a:extLst>
                </a:gridCol>
                <a:gridCol w="312158">
                  <a:extLst>
                    <a:ext uri="{9D8B030D-6E8A-4147-A177-3AD203B41FA5}">
                      <a16:colId xmlns:a16="http://schemas.microsoft.com/office/drawing/2014/main" val="709034529"/>
                    </a:ext>
                  </a:extLst>
                </a:gridCol>
                <a:gridCol w="312158">
                  <a:extLst>
                    <a:ext uri="{9D8B030D-6E8A-4147-A177-3AD203B41FA5}">
                      <a16:colId xmlns:a16="http://schemas.microsoft.com/office/drawing/2014/main" val="4105998382"/>
                    </a:ext>
                  </a:extLst>
                </a:gridCol>
                <a:gridCol w="312158">
                  <a:extLst>
                    <a:ext uri="{9D8B030D-6E8A-4147-A177-3AD203B41FA5}">
                      <a16:colId xmlns:a16="http://schemas.microsoft.com/office/drawing/2014/main" val="2131712397"/>
                    </a:ext>
                  </a:extLst>
                </a:gridCol>
                <a:gridCol w="312158">
                  <a:extLst>
                    <a:ext uri="{9D8B030D-6E8A-4147-A177-3AD203B41FA5}">
                      <a16:colId xmlns:a16="http://schemas.microsoft.com/office/drawing/2014/main" val="4192912521"/>
                    </a:ext>
                  </a:extLst>
                </a:gridCol>
                <a:gridCol w="312158">
                  <a:extLst>
                    <a:ext uri="{9D8B030D-6E8A-4147-A177-3AD203B41FA5}">
                      <a16:colId xmlns:a16="http://schemas.microsoft.com/office/drawing/2014/main" val="774507695"/>
                    </a:ext>
                  </a:extLst>
                </a:gridCol>
                <a:gridCol w="312158">
                  <a:extLst>
                    <a:ext uri="{9D8B030D-6E8A-4147-A177-3AD203B41FA5}">
                      <a16:colId xmlns:a16="http://schemas.microsoft.com/office/drawing/2014/main" val="2172988511"/>
                    </a:ext>
                  </a:extLst>
                </a:gridCol>
                <a:gridCol w="312158">
                  <a:extLst>
                    <a:ext uri="{9D8B030D-6E8A-4147-A177-3AD203B41FA5}">
                      <a16:colId xmlns:a16="http://schemas.microsoft.com/office/drawing/2014/main" val="1604401845"/>
                    </a:ext>
                  </a:extLst>
                </a:gridCol>
                <a:gridCol w="312158">
                  <a:extLst>
                    <a:ext uri="{9D8B030D-6E8A-4147-A177-3AD203B41FA5}">
                      <a16:colId xmlns:a16="http://schemas.microsoft.com/office/drawing/2014/main" val="332073536"/>
                    </a:ext>
                  </a:extLst>
                </a:gridCol>
                <a:gridCol w="312158">
                  <a:extLst>
                    <a:ext uri="{9D8B030D-6E8A-4147-A177-3AD203B41FA5}">
                      <a16:colId xmlns:a16="http://schemas.microsoft.com/office/drawing/2014/main" val="2578745998"/>
                    </a:ext>
                  </a:extLst>
                </a:gridCol>
                <a:gridCol w="312158">
                  <a:extLst>
                    <a:ext uri="{9D8B030D-6E8A-4147-A177-3AD203B41FA5}">
                      <a16:colId xmlns:a16="http://schemas.microsoft.com/office/drawing/2014/main" val="3343847698"/>
                    </a:ext>
                  </a:extLst>
                </a:gridCol>
                <a:gridCol w="312158">
                  <a:extLst>
                    <a:ext uri="{9D8B030D-6E8A-4147-A177-3AD203B41FA5}">
                      <a16:colId xmlns:a16="http://schemas.microsoft.com/office/drawing/2014/main" val="205822928"/>
                    </a:ext>
                  </a:extLst>
                </a:gridCol>
                <a:gridCol w="312158">
                  <a:extLst>
                    <a:ext uri="{9D8B030D-6E8A-4147-A177-3AD203B41FA5}">
                      <a16:colId xmlns:a16="http://schemas.microsoft.com/office/drawing/2014/main" val="3065393990"/>
                    </a:ext>
                  </a:extLst>
                </a:gridCol>
                <a:gridCol w="312158">
                  <a:extLst>
                    <a:ext uri="{9D8B030D-6E8A-4147-A177-3AD203B41FA5}">
                      <a16:colId xmlns:a16="http://schemas.microsoft.com/office/drawing/2014/main" val="1144107858"/>
                    </a:ext>
                  </a:extLst>
                </a:gridCol>
                <a:gridCol w="312158">
                  <a:extLst>
                    <a:ext uri="{9D8B030D-6E8A-4147-A177-3AD203B41FA5}">
                      <a16:colId xmlns:a16="http://schemas.microsoft.com/office/drawing/2014/main" val="344958654"/>
                    </a:ext>
                  </a:extLst>
                </a:gridCol>
                <a:gridCol w="312158">
                  <a:extLst>
                    <a:ext uri="{9D8B030D-6E8A-4147-A177-3AD203B41FA5}">
                      <a16:colId xmlns:a16="http://schemas.microsoft.com/office/drawing/2014/main" val="2725861095"/>
                    </a:ext>
                  </a:extLst>
                </a:gridCol>
                <a:gridCol w="312158">
                  <a:extLst>
                    <a:ext uri="{9D8B030D-6E8A-4147-A177-3AD203B41FA5}">
                      <a16:colId xmlns:a16="http://schemas.microsoft.com/office/drawing/2014/main" val="338068231"/>
                    </a:ext>
                  </a:extLst>
                </a:gridCol>
                <a:gridCol w="312158">
                  <a:extLst>
                    <a:ext uri="{9D8B030D-6E8A-4147-A177-3AD203B41FA5}">
                      <a16:colId xmlns:a16="http://schemas.microsoft.com/office/drawing/2014/main" val="3191860390"/>
                    </a:ext>
                  </a:extLst>
                </a:gridCol>
                <a:gridCol w="312158">
                  <a:extLst>
                    <a:ext uri="{9D8B030D-6E8A-4147-A177-3AD203B41FA5}">
                      <a16:colId xmlns:a16="http://schemas.microsoft.com/office/drawing/2014/main" val="2740870959"/>
                    </a:ext>
                  </a:extLst>
                </a:gridCol>
                <a:gridCol w="312158">
                  <a:extLst>
                    <a:ext uri="{9D8B030D-6E8A-4147-A177-3AD203B41FA5}">
                      <a16:colId xmlns:a16="http://schemas.microsoft.com/office/drawing/2014/main" val="2999226731"/>
                    </a:ext>
                  </a:extLst>
                </a:gridCol>
                <a:gridCol w="312158">
                  <a:extLst>
                    <a:ext uri="{9D8B030D-6E8A-4147-A177-3AD203B41FA5}">
                      <a16:colId xmlns:a16="http://schemas.microsoft.com/office/drawing/2014/main" val="911133758"/>
                    </a:ext>
                  </a:extLst>
                </a:gridCol>
                <a:gridCol w="312158">
                  <a:extLst>
                    <a:ext uri="{9D8B030D-6E8A-4147-A177-3AD203B41FA5}">
                      <a16:colId xmlns:a16="http://schemas.microsoft.com/office/drawing/2014/main" val="1299277988"/>
                    </a:ext>
                  </a:extLst>
                </a:gridCol>
                <a:gridCol w="312158">
                  <a:extLst>
                    <a:ext uri="{9D8B030D-6E8A-4147-A177-3AD203B41FA5}">
                      <a16:colId xmlns:a16="http://schemas.microsoft.com/office/drawing/2014/main" val="2074198161"/>
                    </a:ext>
                  </a:extLst>
                </a:gridCol>
                <a:gridCol w="312158">
                  <a:extLst>
                    <a:ext uri="{9D8B030D-6E8A-4147-A177-3AD203B41FA5}">
                      <a16:colId xmlns:a16="http://schemas.microsoft.com/office/drawing/2014/main" val="3121488955"/>
                    </a:ext>
                  </a:extLst>
                </a:gridCol>
                <a:gridCol w="312158">
                  <a:extLst>
                    <a:ext uri="{9D8B030D-6E8A-4147-A177-3AD203B41FA5}">
                      <a16:colId xmlns:a16="http://schemas.microsoft.com/office/drawing/2014/main" val="3534134428"/>
                    </a:ext>
                  </a:extLst>
                </a:gridCol>
                <a:gridCol w="312158">
                  <a:extLst>
                    <a:ext uri="{9D8B030D-6E8A-4147-A177-3AD203B41FA5}">
                      <a16:colId xmlns:a16="http://schemas.microsoft.com/office/drawing/2014/main" val="457432673"/>
                    </a:ext>
                  </a:extLst>
                </a:gridCol>
                <a:gridCol w="312158">
                  <a:extLst>
                    <a:ext uri="{9D8B030D-6E8A-4147-A177-3AD203B41FA5}">
                      <a16:colId xmlns:a16="http://schemas.microsoft.com/office/drawing/2014/main" val="3363115686"/>
                    </a:ext>
                  </a:extLst>
                </a:gridCol>
                <a:gridCol w="312158">
                  <a:extLst>
                    <a:ext uri="{9D8B030D-6E8A-4147-A177-3AD203B41FA5}">
                      <a16:colId xmlns:a16="http://schemas.microsoft.com/office/drawing/2014/main" val="236937087"/>
                    </a:ext>
                  </a:extLst>
                </a:gridCol>
                <a:gridCol w="312158">
                  <a:extLst>
                    <a:ext uri="{9D8B030D-6E8A-4147-A177-3AD203B41FA5}">
                      <a16:colId xmlns:a16="http://schemas.microsoft.com/office/drawing/2014/main" val="1039290265"/>
                    </a:ext>
                  </a:extLst>
                </a:gridCol>
                <a:gridCol w="312158">
                  <a:extLst>
                    <a:ext uri="{9D8B030D-6E8A-4147-A177-3AD203B41FA5}">
                      <a16:colId xmlns:a16="http://schemas.microsoft.com/office/drawing/2014/main" val="4086353521"/>
                    </a:ext>
                  </a:extLst>
                </a:gridCol>
                <a:gridCol w="312158">
                  <a:extLst>
                    <a:ext uri="{9D8B030D-6E8A-4147-A177-3AD203B41FA5}">
                      <a16:colId xmlns:a16="http://schemas.microsoft.com/office/drawing/2014/main" val="206186389"/>
                    </a:ext>
                  </a:extLst>
                </a:gridCol>
                <a:gridCol w="312158">
                  <a:extLst>
                    <a:ext uri="{9D8B030D-6E8A-4147-A177-3AD203B41FA5}">
                      <a16:colId xmlns:a16="http://schemas.microsoft.com/office/drawing/2014/main" val="3594738309"/>
                    </a:ext>
                  </a:extLst>
                </a:gridCol>
              </a:tblGrid>
              <a:tr h="0">
                <a:tc>
                  <a:txBody>
                    <a:bodyPr/>
                    <a:lstStyle/>
                    <a:p>
                      <a:pPr algn="ctr"/>
                      <a:r>
                        <a:rPr lang="en-US" sz="900" b="0" dirty="0">
                          <a:solidFill>
                            <a:schemeClr val="tx1"/>
                          </a:solidFill>
                          <a:latin typeface="Arial" panose="020B0604020202020204" pitchFamily="34" charset="0"/>
                          <a:cs typeface="Arial" panose="020B0604020202020204" pitchFamily="34" charset="0"/>
                        </a:rPr>
                        <a:t>1</a:t>
                      </a:r>
                    </a:p>
                  </a:txBody>
                  <a:tcP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solidFill>
                      <a:schemeClr val="bg2">
                        <a:lumMod val="20000"/>
                        <a:lumOff val="80000"/>
                      </a:schemeClr>
                    </a:solidFill>
                  </a:tcPr>
                </a:tc>
                <a:tc>
                  <a:txBody>
                    <a:bodyPr/>
                    <a:lstStyle/>
                    <a:p>
                      <a:pPr algn="ctr"/>
                      <a:r>
                        <a:rPr lang="en-US" sz="900" b="1" kern="1200" dirty="0">
                          <a:solidFill>
                            <a:srgbClr val="00B0F0"/>
                          </a:solidFill>
                          <a:latin typeface="Arial" panose="020B0604020202020204" pitchFamily="34" charset="0"/>
                          <a:ea typeface="+mn-ea"/>
                          <a:cs typeface="Arial" panose="020B0604020202020204" pitchFamily="34" charset="0"/>
                        </a:rPr>
                        <a:t>2</a:t>
                      </a:r>
                    </a:p>
                  </a:txBody>
                  <a:tcP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solidFill>
                      <a:schemeClr val="bg2">
                        <a:lumMod val="20000"/>
                        <a:lumOff val="80000"/>
                      </a:schemeClr>
                    </a:solidFill>
                  </a:tcPr>
                </a:tc>
                <a:tc>
                  <a:txBody>
                    <a:bodyPr/>
                    <a:lstStyle/>
                    <a:p>
                      <a:pPr algn="ctr"/>
                      <a:r>
                        <a:rPr lang="en-US" sz="900" b="0" kern="1200" dirty="0">
                          <a:solidFill>
                            <a:schemeClr val="tx1"/>
                          </a:solidFill>
                          <a:latin typeface="Arial" panose="020B0604020202020204" pitchFamily="34" charset="0"/>
                          <a:ea typeface="+mn-ea"/>
                          <a:cs typeface="Arial" panose="020B0604020202020204" pitchFamily="34" charset="0"/>
                        </a:rPr>
                        <a:t>3</a:t>
                      </a:r>
                    </a:p>
                  </a:txBody>
                  <a:tcP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solidFill>
                      <a:schemeClr val="bg2">
                        <a:lumMod val="20000"/>
                        <a:lumOff val="80000"/>
                      </a:schemeClr>
                    </a:solidFill>
                  </a:tcPr>
                </a:tc>
                <a:tc>
                  <a:txBody>
                    <a:bodyPr/>
                    <a:lstStyle/>
                    <a:p>
                      <a:pPr algn="ctr"/>
                      <a:r>
                        <a:rPr lang="en-US" sz="900" b="0" kern="1200" dirty="0">
                          <a:solidFill>
                            <a:schemeClr val="tx1"/>
                          </a:solidFill>
                          <a:latin typeface="Arial" panose="020B0604020202020204" pitchFamily="34" charset="0"/>
                          <a:ea typeface="+mn-ea"/>
                          <a:cs typeface="Arial" panose="020B0604020202020204" pitchFamily="34" charset="0"/>
                        </a:rPr>
                        <a:t>4</a:t>
                      </a:r>
                    </a:p>
                  </a:txBody>
                  <a:tcP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solidFill>
                      <a:schemeClr val="bg2">
                        <a:lumMod val="20000"/>
                        <a:lumOff val="80000"/>
                      </a:schemeClr>
                    </a:solidFill>
                  </a:tcPr>
                </a:tc>
                <a:tc>
                  <a:txBody>
                    <a:bodyPr/>
                    <a:lstStyle/>
                    <a:p>
                      <a:pPr algn="ctr"/>
                      <a:r>
                        <a:rPr lang="en-US" sz="900" b="0" kern="1200" dirty="0">
                          <a:solidFill>
                            <a:schemeClr val="tx1"/>
                          </a:solidFill>
                          <a:latin typeface="Arial" panose="020B0604020202020204" pitchFamily="34" charset="0"/>
                          <a:ea typeface="+mn-ea"/>
                          <a:cs typeface="Arial" panose="020B0604020202020204" pitchFamily="34" charset="0"/>
                        </a:rPr>
                        <a:t>5</a:t>
                      </a:r>
                    </a:p>
                  </a:txBody>
                  <a:tcP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solidFill>
                      <a:schemeClr val="bg2">
                        <a:lumMod val="20000"/>
                        <a:lumOff val="80000"/>
                      </a:schemeClr>
                    </a:solidFill>
                  </a:tcPr>
                </a:tc>
                <a:tc>
                  <a:txBody>
                    <a:bodyPr/>
                    <a:lstStyle/>
                    <a:p>
                      <a:pPr algn="ctr"/>
                      <a:r>
                        <a:rPr lang="en-US" sz="900" b="0" kern="1200" dirty="0">
                          <a:solidFill>
                            <a:schemeClr val="tx1"/>
                          </a:solidFill>
                          <a:latin typeface="Arial" panose="020B0604020202020204" pitchFamily="34" charset="0"/>
                          <a:ea typeface="+mn-ea"/>
                          <a:cs typeface="Arial" panose="020B0604020202020204" pitchFamily="34" charset="0"/>
                        </a:rPr>
                        <a:t>6</a:t>
                      </a:r>
                    </a:p>
                  </a:txBody>
                  <a:tcP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solidFill>
                      <a:schemeClr val="bg2">
                        <a:lumMod val="20000"/>
                        <a:lumOff val="80000"/>
                      </a:schemeClr>
                    </a:solidFill>
                  </a:tcPr>
                </a:tc>
                <a:tc>
                  <a:txBody>
                    <a:bodyPr/>
                    <a:lstStyle/>
                    <a:p>
                      <a:pPr algn="ctr"/>
                      <a:r>
                        <a:rPr lang="en-US" sz="900" b="0" kern="1200" dirty="0">
                          <a:solidFill>
                            <a:schemeClr val="tx1"/>
                          </a:solidFill>
                          <a:latin typeface="Arial" panose="020B0604020202020204" pitchFamily="34" charset="0"/>
                          <a:ea typeface="+mn-ea"/>
                          <a:cs typeface="Arial" panose="020B0604020202020204" pitchFamily="34" charset="0"/>
                        </a:rPr>
                        <a:t>7</a:t>
                      </a:r>
                    </a:p>
                  </a:txBody>
                  <a:tcP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solidFill>
                      <a:schemeClr val="bg2">
                        <a:lumMod val="20000"/>
                        <a:lumOff val="80000"/>
                      </a:schemeClr>
                    </a:solidFill>
                  </a:tcPr>
                </a:tc>
                <a:tc>
                  <a:txBody>
                    <a:bodyPr/>
                    <a:lstStyle/>
                    <a:p>
                      <a:pPr algn="ctr"/>
                      <a:r>
                        <a:rPr lang="en-US" sz="900" b="0" kern="1200" dirty="0">
                          <a:solidFill>
                            <a:schemeClr val="tx1"/>
                          </a:solidFill>
                          <a:latin typeface="Arial" panose="020B0604020202020204" pitchFamily="34" charset="0"/>
                          <a:ea typeface="+mn-ea"/>
                          <a:cs typeface="Arial" panose="020B0604020202020204" pitchFamily="34" charset="0"/>
                        </a:rPr>
                        <a:t>8</a:t>
                      </a:r>
                    </a:p>
                  </a:txBody>
                  <a:tcP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solidFill>
                      <a:schemeClr val="bg2">
                        <a:lumMod val="20000"/>
                        <a:lumOff val="80000"/>
                      </a:schemeClr>
                    </a:solidFill>
                  </a:tcPr>
                </a:tc>
                <a:tc>
                  <a:txBody>
                    <a:bodyPr/>
                    <a:lstStyle/>
                    <a:p>
                      <a:pPr marL="0" algn="ctr" defTabSz="609585" rtl="0" eaLnBrk="1" latinLnBrk="0" hangingPunct="1"/>
                      <a:r>
                        <a:rPr lang="en-US" sz="900" b="1" kern="1200" dirty="0">
                          <a:solidFill>
                            <a:srgbClr val="00B0F0"/>
                          </a:solidFill>
                          <a:latin typeface="Arial" panose="020B0604020202020204" pitchFamily="34" charset="0"/>
                          <a:ea typeface="+mn-ea"/>
                          <a:cs typeface="Arial" panose="020B0604020202020204" pitchFamily="34" charset="0"/>
                        </a:rPr>
                        <a:t>9</a:t>
                      </a:r>
                    </a:p>
                  </a:txBody>
                  <a:tcP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solidFill>
                      <a:schemeClr val="bg2">
                        <a:lumMod val="20000"/>
                        <a:lumOff val="80000"/>
                      </a:schemeClr>
                    </a:solidFill>
                  </a:tcPr>
                </a:tc>
                <a:tc>
                  <a:txBody>
                    <a:bodyPr/>
                    <a:lstStyle/>
                    <a:p>
                      <a:pPr algn="ctr"/>
                      <a:r>
                        <a:rPr lang="en-US" sz="900" b="0" kern="1200" dirty="0">
                          <a:solidFill>
                            <a:schemeClr val="tx1"/>
                          </a:solidFill>
                          <a:latin typeface="Arial" panose="020B0604020202020204" pitchFamily="34" charset="0"/>
                          <a:ea typeface="+mn-ea"/>
                          <a:cs typeface="Arial" panose="020B0604020202020204" pitchFamily="34" charset="0"/>
                        </a:rPr>
                        <a:t>10</a:t>
                      </a:r>
                    </a:p>
                  </a:txBody>
                  <a:tcP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solidFill>
                      <a:schemeClr val="bg2">
                        <a:lumMod val="20000"/>
                        <a:lumOff val="80000"/>
                      </a:schemeClr>
                    </a:solidFill>
                  </a:tcPr>
                </a:tc>
                <a:tc>
                  <a:txBody>
                    <a:bodyPr/>
                    <a:lstStyle/>
                    <a:p>
                      <a:pPr algn="ctr"/>
                      <a:r>
                        <a:rPr lang="en-US" sz="900" b="0" kern="1200" dirty="0">
                          <a:solidFill>
                            <a:schemeClr val="tx1"/>
                          </a:solidFill>
                          <a:latin typeface="Arial" panose="020B0604020202020204" pitchFamily="34" charset="0"/>
                          <a:ea typeface="+mn-ea"/>
                          <a:cs typeface="Arial" panose="020B0604020202020204" pitchFamily="34" charset="0"/>
                        </a:rPr>
                        <a:t>11</a:t>
                      </a:r>
                    </a:p>
                  </a:txBody>
                  <a:tcP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solidFill>
                      <a:schemeClr val="bg2">
                        <a:lumMod val="20000"/>
                        <a:lumOff val="80000"/>
                      </a:schemeClr>
                    </a:solidFill>
                  </a:tcPr>
                </a:tc>
                <a:tc>
                  <a:txBody>
                    <a:bodyPr/>
                    <a:lstStyle/>
                    <a:p>
                      <a:pPr algn="ctr"/>
                      <a:r>
                        <a:rPr lang="en-US" sz="900" b="0" kern="1200" dirty="0">
                          <a:solidFill>
                            <a:schemeClr val="tx1"/>
                          </a:solidFill>
                          <a:latin typeface="Arial" panose="020B0604020202020204" pitchFamily="34" charset="0"/>
                          <a:ea typeface="+mn-ea"/>
                          <a:cs typeface="Arial" panose="020B0604020202020204" pitchFamily="34" charset="0"/>
                        </a:rPr>
                        <a:t>12</a:t>
                      </a:r>
                    </a:p>
                  </a:txBody>
                  <a:tcP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solidFill>
                      <a:schemeClr val="bg2">
                        <a:lumMod val="20000"/>
                        <a:lumOff val="80000"/>
                      </a:schemeClr>
                    </a:solidFill>
                  </a:tcPr>
                </a:tc>
                <a:tc>
                  <a:txBody>
                    <a:bodyPr/>
                    <a:lstStyle/>
                    <a:p>
                      <a:pPr algn="ctr"/>
                      <a:r>
                        <a:rPr lang="en-US" sz="900" b="0" kern="1200" dirty="0">
                          <a:solidFill>
                            <a:schemeClr val="tx1"/>
                          </a:solidFill>
                          <a:latin typeface="Arial" panose="020B0604020202020204" pitchFamily="34" charset="0"/>
                          <a:ea typeface="+mn-ea"/>
                          <a:cs typeface="Arial" panose="020B0604020202020204" pitchFamily="34" charset="0"/>
                        </a:rPr>
                        <a:t>13</a:t>
                      </a:r>
                    </a:p>
                  </a:txBody>
                  <a:tcP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solidFill>
                      <a:schemeClr val="bg2">
                        <a:lumMod val="20000"/>
                        <a:lumOff val="80000"/>
                      </a:schemeClr>
                    </a:solidFill>
                  </a:tcPr>
                </a:tc>
                <a:tc>
                  <a:txBody>
                    <a:bodyPr/>
                    <a:lstStyle/>
                    <a:p>
                      <a:pPr algn="ctr"/>
                      <a:r>
                        <a:rPr lang="en-US" sz="900" b="0" kern="1200" dirty="0">
                          <a:solidFill>
                            <a:schemeClr val="tx1"/>
                          </a:solidFill>
                          <a:latin typeface="Arial" panose="020B0604020202020204" pitchFamily="34" charset="0"/>
                          <a:ea typeface="+mn-ea"/>
                          <a:cs typeface="Arial" panose="020B0604020202020204" pitchFamily="34" charset="0"/>
                        </a:rPr>
                        <a:t>14</a:t>
                      </a:r>
                    </a:p>
                  </a:txBody>
                  <a:tcP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solidFill>
                      <a:schemeClr val="bg2">
                        <a:lumMod val="20000"/>
                        <a:lumOff val="80000"/>
                      </a:schemeClr>
                    </a:solidFill>
                  </a:tcPr>
                </a:tc>
                <a:tc>
                  <a:txBody>
                    <a:bodyPr/>
                    <a:lstStyle/>
                    <a:p>
                      <a:pPr algn="ctr"/>
                      <a:r>
                        <a:rPr lang="en-US" sz="900" b="0" kern="1200" dirty="0">
                          <a:solidFill>
                            <a:schemeClr val="tx1"/>
                          </a:solidFill>
                          <a:latin typeface="Arial" panose="020B0604020202020204" pitchFamily="34" charset="0"/>
                          <a:ea typeface="+mn-ea"/>
                          <a:cs typeface="Arial" panose="020B0604020202020204" pitchFamily="34" charset="0"/>
                        </a:rPr>
                        <a:t>15</a:t>
                      </a:r>
                    </a:p>
                  </a:txBody>
                  <a:tcP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solidFill>
                      <a:schemeClr val="bg2">
                        <a:lumMod val="20000"/>
                        <a:lumOff val="80000"/>
                      </a:schemeClr>
                    </a:solidFill>
                  </a:tcPr>
                </a:tc>
                <a:tc>
                  <a:txBody>
                    <a:bodyPr/>
                    <a:lstStyle/>
                    <a:p>
                      <a:pPr marL="0" algn="ctr" defTabSz="609585" rtl="0" eaLnBrk="1" latinLnBrk="0" hangingPunct="1"/>
                      <a:r>
                        <a:rPr lang="en-US" sz="900" b="1" kern="1200" dirty="0">
                          <a:solidFill>
                            <a:srgbClr val="00B0F0"/>
                          </a:solidFill>
                          <a:latin typeface="Arial" panose="020B0604020202020204" pitchFamily="34" charset="0"/>
                          <a:ea typeface="+mn-ea"/>
                          <a:cs typeface="Arial" panose="020B0604020202020204" pitchFamily="34" charset="0"/>
                        </a:rPr>
                        <a:t>16</a:t>
                      </a:r>
                    </a:p>
                  </a:txBody>
                  <a:tcP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solidFill>
                      <a:schemeClr val="bg2">
                        <a:lumMod val="20000"/>
                        <a:lumOff val="80000"/>
                      </a:schemeClr>
                    </a:solidFill>
                  </a:tcPr>
                </a:tc>
                <a:tc>
                  <a:txBody>
                    <a:bodyPr/>
                    <a:lstStyle/>
                    <a:p>
                      <a:pPr algn="ctr"/>
                      <a:r>
                        <a:rPr lang="en-US" sz="900" b="0" kern="1200" dirty="0">
                          <a:solidFill>
                            <a:schemeClr val="tx1"/>
                          </a:solidFill>
                          <a:latin typeface="Arial" panose="020B0604020202020204" pitchFamily="34" charset="0"/>
                          <a:ea typeface="+mn-ea"/>
                          <a:cs typeface="Arial" panose="020B0604020202020204" pitchFamily="34" charset="0"/>
                        </a:rPr>
                        <a:t>17</a:t>
                      </a:r>
                    </a:p>
                  </a:txBody>
                  <a:tcP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solidFill>
                      <a:schemeClr val="bg2">
                        <a:lumMod val="20000"/>
                        <a:lumOff val="80000"/>
                      </a:schemeClr>
                    </a:solidFill>
                  </a:tcPr>
                </a:tc>
                <a:tc>
                  <a:txBody>
                    <a:bodyPr/>
                    <a:lstStyle/>
                    <a:p>
                      <a:pPr algn="ctr"/>
                      <a:r>
                        <a:rPr lang="en-US" sz="900" b="0" kern="1200" dirty="0">
                          <a:solidFill>
                            <a:schemeClr val="tx1"/>
                          </a:solidFill>
                          <a:latin typeface="Arial" panose="020B0604020202020204" pitchFamily="34" charset="0"/>
                          <a:ea typeface="+mn-ea"/>
                          <a:cs typeface="Arial" panose="020B0604020202020204" pitchFamily="34" charset="0"/>
                        </a:rPr>
                        <a:t>18</a:t>
                      </a:r>
                    </a:p>
                  </a:txBody>
                  <a:tcP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solidFill>
                      <a:schemeClr val="bg1">
                        <a:lumMod val="85000"/>
                      </a:schemeClr>
                    </a:solidFill>
                  </a:tcPr>
                </a:tc>
                <a:tc>
                  <a:txBody>
                    <a:bodyPr/>
                    <a:lstStyle/>
                    <a:p>
                      <a:pPr algn="ctr"/>
                      <a:r>
                        <a:rPr lang="en-US" sz="900" b="0" kern="1200" dirty="0">
                          <a:solidFill>
                            <a:schemeClr val="tx1"/>
                          </a:solidFill>
                          <a:latin typeface="Arial" panose="020B0604020202020204" pitchFamily="34" charset="0"/>
                          <a:ea typeface="+mn-ea"/>
                          <a:cs typeface="Arial" panose="020B0604020202020204" pitchFamily="34" charset="0"/>
                        </a:rPr>
                        <a:t>19</a:t>
                      </a:r>
                    </a:p>
                  </a:txBody>
                  <a:tcP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solidFill>
                      <a:schemeClr val="bg1">
                        <a:lumMod val="85000"/>
                      </a:schemeClr>
                    </a:solidFill>
                  </a:tcPr>
                </a:tc>
                <a:tc>
                  <a:txBody>
                    <a:bodyPr/>
                    <a:lstStyle/>
                    <a:p>
                      <a:pPr algn="ctr"/>
                      <a:r>
                        <a:rPr lang="en-US" sz="900" b="0" kern="1200" dirty="0">
                          <a:solidFill>
                            <a:schemeClr val="tx1"/>
                          </a:solidFill>
                          <a:latin typeface="Arial" panose="020B0604020202020204" pitchFamily="34" charset="0"/>
                          <a:ea typeface="+mn-ea"/>
                          <a:cs typeface="Arial" panose="020B0604020202020204" pitchFamily="34" charset="0"/>
                        </a:rPr>
                        <a:t>20</a:t>
                      </a:r>
                    </a:p>
                  </a:txBody>
                  <a:tcP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solidFill>
                      <a:schemeClr val="bg1">
                        <a:lumMod val="85000"/>
                      </a:schemeClr>
                    </a:solidFill>
                  </a:tcPr>
                </a:tc>
                <a:tc>
                  <a:txBody>
                    <a:bodyPr/>
                    <a:lstStyle/>
                    <a:p>
                      <a:pPr algn="ctr"/>
                      <a:r>
                        <a:rPr lang="en-US" sz="900" b="0" kern="1200" dirty="0">
                          <a:solidFill>
                            <a:schemeClr val="tx1"/>
                          </a:solidFill>
                          <a:latin typeface="Arial" panose="020B0604020202020204" pitchFamily="34" charset="0"/>
                          <a:ea typeface="+mn-ea"/>
                          <a:cs typeface="Arial" panose="020B0604020202020204" pitchFamily="34" charset="0"/>
                        </a:rPr>
                        <a:t>21</a:t>
                      </a:r>
                    </a:p>
                  </a:txBody>
                  <a:tcP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solidFill>
                      <a:schemeClr val="bg1">
                        <a:lumMod val="85000"/>
                      </a:schemeClr>
                    </a:solidFill>
                  </a:tcPr>
                </a:tc>
                <a:tc>
                  <a:txBody>
                    <a:bodyPr/>
                    <a:lstStyle/>
                    <a:p>
                      <a:pPr algn="ctr"/>
                      <a:r>
                        <a:rPr lang="en-US" sz="900" b="0" kern="1200" dirty="0">
                          <a:solidFill>
                            <a:schemeClr val="tx1"/>
                          </a:solidFill>
                          <a:latin typeface="Arial" panose="020B0604020202020204" pitchFamily="34" charset="0"/>
                          <a:ea typeface="+mn-ea"/>
                          <a:cs typeface="Arial" panose="020B0604020202020204" pitchFamily="34" charset="0"/>
                        </a:rPr>
                        <a:t>22</a:t>
                      </a:r>
                    </a:p>
                  </a:txBody>
                  <a:tcP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solidFill>
                      <a:schemeClr val="bg1">
                        <a:lumMod val="85000"/>
                      </a:schemeClr>
                    </a:solidFill>
                  </a:tcPr>
                </a:tc>
                <a:tc>
                  <a:txBody>
                    <a:bodyPr/>
                    <a:lstStyle/>
                    <a:p>
                      <a:pPr marL="0" algn="ctr" defTabSz="609585" rtl="0" eaLnBrk="1" latinLnBrk="0" hangingPunct="1"/>
                      <a:r>
                        <a:rPr lang="en-US" sz="900" b="1" kern="1200" dirty="0">
                          <a:solidFill>
                            <a:srgbClr val="00B0F0"/>
                          </a:solidFill>
                          <a:latin typeface="Arial" panose="020B0604020202020204" pitchFamily="34" charset="0"/>
                          <a:ea typeface="+mn-ea"/>
                          <a:cs typeface="Arial" panose="020B0604020202020204" pitchFamily="34" charset="0"/>
                        </a:rPr>
                        <a:t>23</a:t>
                      </a:r>
                    </a:p>
                  </a:txBody>
                  <a:tcP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solidFill>
                      <a:schemeClr val="bg1">
                        <a:lumMod val="85000"/>
                      </a:schemeClr>
                    </a:solidFill>
                  </a:tcPr>
                </a:tc>
                <a:tc>
                  <a:txBody>
                    <a:bodyPr/>
                    <a:lstStyle/>
                    <a:p>
                      <a:pPr algn="ctr"/>
                      <a:r>
                        <a:rPr lang="en-US" sz="900" b="0" kern="1200" dirty="0">
                          <a:solidFill>
                            <a:schemeClr val="tx1"/>
                          </a:solidFill>
                          <a:latin typeface="Arial" panose="020B0604020202020204" pitchFamily="34" charset="0"/>
                          <a:ea typeface="+mn-ea"/>
                          <a:cs typeface="Arial" panose="020B0604020202020204" pitchFamily="34" charset="0"/>
                        </a:rPr>
                        <a:t>24</a:t>
                      </a:r>
                    </a:p>
                  </a:txBody>
                  <a:tcP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solidFill>
                      <a:schemeClr val="bg1">
                        <a:lumMod val="85000"/>
                      </a:schemeClr>
                    </a:solidFill>
                  </a:tcPr>
                </a:tc>
                <a:tc>
                  <a:txBody>
                    <a:bodyPr/>
                    <a:lstStyle/>
                    <a:p>
                      <a:pPr algn="ctr"/>
                      <a:r>
                        <a:rPr lang="en-US" sz="900" b="0" kern="1200" dirty="0">
                          <a:solidFill>
                            <a:schemeClr val="tx1"/>
                          </a:solidFill>
                          <a:latin typeface="Arial" panose="020B0604020202020204" pitchFamily="34" charset="0"/>
                          <a:ea typeface="+mn-ea"/>
                          <a:cs typeface="Arial" panose="020B0604020202020204" pitchFamily="34" charset="0"/>
                        </a:rPr>
                        <a:t>25</a:t>
                      </a:r>
                    </a:p>
                  </a:txBody>
                  <a:tcP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solidFill>
                      <a:schemeClr val="accent4">
                        <a:lumMod val="20000"/>
                        <a:lumOff val="80000"/>
                      </a:schemeClr>
                    </a:solidFill>
                  </a:tcPr>
                </a:tc>
                <a:tc>
                  <a:txBody>
                    <a:bodyPr/>
                    <a:lstStyle/>
                    <a:p>
                      <a:pPr algn="ctr"/>
                      <a:r>
                        <a:rPr lang="en-US" sz="900" b="0" kern="1200" dirty="0">
                          <a:solidFill>
                            <a:schemeClr val="tx1"/>
                          </a:solidFill>
                          <a:latin typeface="Arial" panose="020B0604020202020204" pitchFamily="34" charset="0"/>
                          <a:ea typeface="+mn-ea"/>
                          <a:cs typeface="Arial" panose="020B0604020202020204" pitchFamily="34" charset="0"/>
                        </a:rPr>
                        <a:t>26</a:t>
                      </a:r>
                    </a:p>
                  </a:txBody>
                  <a:tcP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solidFill>
                      <a:schemeClr val="accent4">
                        <a:lumMod val="20000"/>
                        <a:lumOff val="80000"/>
                      </a:schemeClr>
                    </a:solidFill>
                  </a:tcPr>
                </a:tc>
                <a:tc>
                  <a:txBody>
                    <a:bodyPr/>
                    <a:lstStyle/>
                    <a:p>
                      <a:pPr algn="ctr"/>
                      <a:r>
                        <a:rPr lang="en-US" sz="900" b="0" kern="1200" dirty="0">
                          <a:solidFill>
                            <a:schemeClr val="tx1"/>
                          </a:solidFill>
                          <a:latin typeface="Arial" panose="020B0604020202020204" pitchFamily="34" charset="0"/>
                          <a:ea typeface="+mn-ea"/>
                          <a:cs typeface="Arial" panose="020B0604020202020204" pitchFamily="34" charset="0"/>
                        </a:rPr>
                        <a:t>27</a:t>
                      </a:r>
                    </a:p>
                  </a:txBody>
                  <a:tcP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solidFill>
                      <a:schemeClr val="accent4">
                        <a:lumMod val="20000"/>
                        <a:lumOff val="80000"/>
                      </a:schemeClr>
                    </a:solidFill>
                  </a:tcPr>
                </a:tc>
                <a:tc>
                  <a:txBody>
                    <a:bodyPr/>
                    <a:lstStyle/>
                    <a:p>
                      <a:pPr algn="ctr"/>
                      <a:r>
                        <a:rPr lang="en-US" sz="900" b="0" kern="1200" dirty="0">
                          <a:solidFill>
                            <a:schemeClr val="tx1"/>
                          </a:solidFill>
                          <a:latin typeface="Arial" panose="020B0604020202020204" pitchFamily="34" charset="0"/>
                          <a:ea typeface="+mn-ea"/>
                          <a:cs typeface="Arial" panose="020B0604020202020204" pitchFamily="34" charset="0"/>
                        </a:rPr>
                        <a:t>28</a:t>
                      </a:r>
                    </a:p>
                  </a:txBody>
                  <a:tcP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solidFill>
                      <a:schemeClr val="accent4">
                        <a:lumMod val="20000"/>
                        <a:lumOff val="80000"/>
                      </a:schemeClr>
                    </a:solidFill>
                  </a:tcPr>
                </a:tc>
                <a:tc>
                  <a:txBody>
                    <a:bodyPr/>
                    <a:lstStyle/>
                    <a:p>
                      <a:pPr algn="ctr"/>
                      <a:r>
                        <a:rPr lang="en-US" sz="900" b="0" kern="1200" dirty="0">
                          <a:solidFill>
                            <a:schemeClr val="tx1"/>
                          </a:solidFill>
                          <a:latin typeface="Arial" panose="020B0604020202020204" pitchFamily="34" charset="0"/>
                          <a:ea typeface="+mn-ea"/>
                          <a:cs typeface="Arial" panose="020B0604020202020204" pitchFamily="34" charset="0"/>
                        </a:rPr>
                        <a:t>29</a:t>
                      </a:r>
                    </a:p>
                  </a:txBody>
                  <a:tcP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solidFill>
                      <a:schemeClr val="accent4">
                        <a:lumMod val="20000"/>
                        <a:lumOff val="80000"/>
                      </a:schemeClr>
                    </a:solidFill>
                  </a:tcPr>
                </a:tc>
                <a:tc>
                  <a:txBody>
                    <a:bodyPr/>
                    <a:lstStyle/>
                    <a:p>
                      <a:pPr marL="0" algn="ctr" defTabSz="609585" rtl="0" eaLnBrk="1" latinLnBrk="0" hangingPunct="1"/>
                      <a:r>
                        <a:rPr lang="en-US" sz="900" b="1" kern="1200" dirty="0">
                          <a:solidFill>
                            <a:srgbClr val="00B0F0"/>
                          </a:solidFill>
                          <a:latin typeface="Arial" panose="020B0604020202020204" pitchFamily="34" charset="0"/>
                          <a:ea typeface="+mn-ea"/>
                          <a:cs typeface="Arial" panose="020B0604020202020204" pitchFamily="34" charset="0"/>
                        </a:rPr>
                        <a:t>30</a:t>
                      </a:r>
                    </a:p>
                  </a:txBody>
                  <a:tcP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solidFill>
                      <a:schemeClr val="bg1">
                        <a:lumMod val="85000"/>
                      </a:schemeClr>
                    </a:solidFill>
                  </a:tcPr>
                </a:tc>
                <a:tc>
                  <a:txBody>
                    <a:bodyPr/>
                    <a:lstStyle/>
                    <a:p>
                      <a:pPr algn="ctr"/>
                      <a:r>
                        <a:rPr lang="en-US" sz="900" b="0" kern="1200" dirty="0">
                          <a:solidFill>
                            <a:schemeClr val="tx1"/>
                          </a:solidFill>
                          <a:latin typeface="Arial" panose="020B0604020202020204" pitchFamily="34" charset="0"/>
                          <a:ea typeface="+mn-ea"/>
                          <a:cs typeface="Arial" panose="020B0604020202020204" pitchFamily="34" charset="0"/>
                        </a:rPr>
                        <a:t>1</a:t>
                      </a:r>
                    </a:p>
                  </a:txBody>
                  <a:tcP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solidFill>
                      <a:schemeClr val="bg1">
                        <a:lumMod val="85000"/>
                      </a:schemeClr>
                    </a:solidFill>
                  </a:tcPr>
                </a:tc>
                <a:tc>
                  <a:txBody>
                    <a:bodyPr/>
                    <a:lstStyle/>
                    <a:p>
                      <a:pPr algn="ctr"/>
                      <a:r>
                        <a:rPr lang="en-US" sz="900" b="0" kern="1200" dirty="0">
                          <a:solidFill>
                            <a:schemeClr val="tx1"/>
                          </a:solidFill>
                          <a:latin typeface="Arial" panose="020B0604020202020204" pitchFamily="34" charset="0"/>
                          <a:ea typeface="+mn-ea"/>
                          <a:cs typeface="Arial" panose="020B0604020202020204" pitchFamily="34" charset="0"/>
                        </a:rPr>
                        <a:t>2</a:t>
                      </a:r>
                    </a:p>
                  </a:txBody>
                  <a:tcP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solidFill>
                      <a:schemeClr val="bg1">
                        <a:lumMod val="85000"/>
                      </a:schemeClr>
                    </a:solidFill>
                  </a:tcPr>
                </a:tc>
                <a:tc>
                  <a:txBody>
                    <a:bodyPr/>
                    <a:lstStyle/>
                    <a:p>
                      <a:pPr algn="ctr"/>
                      <a:r>
                        <a:rPr lang="en-US" sz="900" b="0" kern="1200" dirty="0">
                          <a:solidFill>
                            <a:schemeClr val="tx1"/>
                          </a:solidFill>
                          <a:latin typeface="Arial" panose="020B0604020202020204" pitchFamily="34" charset="0"/>
                          <a:ea typeface="+mn-ea"/>
                          <a:cs typeface="Arial" panose="020B0604020202020204" pitchFamily="34" charset="0"/>
                        </a:rPr>
                        <a:t>3</a:t>
                      </a:r>
                    </a:p>
                  </a:txBody>
                  <a:tcP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solidFill>
                      <a:schemeClr val="bg2">
                        <a:lumMod val="20000"/>
                        <a:lumOff val="80000"/>
                      </a:schemeClr>
                    </a:solidFill>
                  </a:tcPr>
                </a:tc>
                <a:tc>
                  <a:txBody>
                    <a:bodyPr/>
                    <a:lstStyle/>
                    <a:p>
                      <a:pPr algn="ctr"/>
                      <a:r>
                        <a:rPr lang="en-US" sz="900" b="0" kern="1200" dirty="0">
                          <a:solidFill>
                            <a:schemeClr val="tx1"/>
                          </a:solidFill>
                          <a:latin typeface="Arial" panose="020B0604020202020204" pitchFamily="34" charset="0"/>
                          <a:ea typeface="+mn-ea"/>
                          <a:cs typeface="Arial" panose="020B0604020202020204" pitchFamily="34" charset="0"/>
                        </a:rPr>
                        <a:t>4</a:t>
                      </a:r>
                    </a:p>
                  </a:txBody>
                  <a:tcP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solidFill>
                      <a:schemeClr val="bg2">
                        <a:lumMod val="20000"/>
                        <a:lumOff val="80000"/>
                      </a:schemeClr>
                    </a:solidFill>
                  </a:tcPr>
                </a:tc>
                <a:tc>
                  <a:txBody>
                    <a:bodyPr/>
                    <a:lstStyle/>
                    <a:p>
                      <a:pPr algn="ctr"/>
                      <a:r>
                        <a:rPr lang="en-US" sz="900" b="0" kern="1200" dirty="0">
                          <a:solidFill>
                            <a:schemeClr val="tx1"/>
                          </a:solidFill>
                          <a:latin typeface="Arial" panose="020B0604020202020204" pitchFamily="34" charset="0"/>
                          <a:ea typeface="+mn-ea"/>
                          <a:cs typeface="Arial" panose="020B0604020202020204" pitchFamily="34" charset="0"/>
                        </a:rPr>
                        <a:t>5</a:t>
                      </a:r>
                    </a:p>
                  </a:txBody>
                  <a:tcP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solidFill>
                      <a:schemeClr val="bg2">
                        <a:lumMod val="20000"/>
                        <a:lumOff val="80000"/>
                      </a:schemeClr>
                    </a:solidFill>
                  </a:tcPr>
                </a:tc>
                <a:tc>
                  <a:txBody>
                    <a:bodyPr/>
                    <a:lstStyle/>
                    <a:p>
                      <a:pPr algn="ctr"/>
                      <a:r>
                        <a:rPr lang="en-US" sz="900" b="0" kern="1200" dirty="0">
                          <a:solidFill>
                            <a:schemeClr val="tx1"/>
                          </a:solidFill>
                          <a:latin typeface="Arial" panose="020B0604020202020204" pitchFamily="34" charset="0"/>
                          <a:ea typeface="+mn-ea"/>
                          <a:cs typeface="Arial" panose="020B0604020202020204" pitchFamily="34" charset="0"/>
                        </a:rPr>
                        <a:t>6</a:t>
                      </a:r>
                    </a:p>
                  </a:txBody>
                  <a:tcP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solidFill>
                      <a:schemeClr val="bg2">
                        <a:lumMod val="20000"/>
                        <a:lumOff val="80000"/>
                      </a:schemeClr>
                    </a:solidFill>
                  </a:tcPr>
                </a:tc>
                <a:tc>
                  <a:txBody>
                    <a:bodyPr/>
                    <a:lstStyle/>
                    <a:p>
                      <a:pPr marL="0" algn="ctr" defTabSz="609585" rtl="0" eaLnBrk="1" latinLnBrk="0" hangingPunct="1"/>
                      <a:r>
                        <a:rPr lang="en-US" sz="900" b="0" kern="1200" dirty="0">
                          <a:solidFill>
                            <a:schemeClr val="tx1"/>
                          </a:solidFill>
                          <a:latin typeface="Arial" panose="020B0604020202020204" pitchFamily="34" charset="0"/>
                          <a:ea typeface="+mn-ea"/>
                          <a:cs typeface="Arial" panose="020B0604020202020204" pitchFamily="34" charset="0"/>
                        </a:rPr>
                        <a:t>7</a:t>
                      </a:r>
                    </a:p>
                  </a:txBody>
                  <a:tcPr>
                    <a:lnL w="3175" cap="flat" cmpd="sng" algn="ctr">
                      <a:solidFill>
                        <a:schemeClr val="tx1">
                          <a:lumMod val="65000"/>
                          <a:lumOff val="35000"/>
                        </a:schemeClr>
                      </a:solidFill>
                      <a:prstDash val="solid"/>
                      <a:round/>
                      <a:headEnd type="none" w="med" len="med"/>
                      <a:tailEnd type="none" w="med" len="med"/>
                    </a:lnL>
                    <a:solidFill>
                      <a:schemeClr val="bg2">
                        <a:lumMod val="20000"/>
                        <a:lumOff val="80000"/>
                      </a:schemeClr>
                    </a:solidFill>
                  </a:tcPr>
                </a:tc>
                <a:extLst>
                  <a:ext uri="{0D108BD9-81ED-4DB2-BD59-A6C34878D82A}">
                    <a16:rowId xmlns:a16="http://schemas.microsoft.com/office/drawing/2014/main" val="4069937782"/>
                  </a:ext>
                </a:extLst>
              </a:tr>
            </a:tbl>
          </a:graphicData>
        </a:graphic>
      </p:graphicFrame>
      <p:sp>
        <p:nvSpPr>
          <p:cNvPr id="36" name="Rectangle 35">
            <a:extLst>
              <a:ext uri="{FF2B5EF4-FFF2-40B4-BE49-F238E27FC236}">
                <a16:creationId xmlns:a16="http://schemas.microsoft.com/office/drawing/2014/main" id="{866D6FDB-CDEB-4223-AE3D-1C3A8DD09DD3}"/>
              </a:ext>
            </a:extLst>
          </p:cNvPr>
          <p:cNvSpPr/>
          <p:nvPr/>
        </p:nvSpPr>
        <p:spPr>
          <a:xfrm flipH="1">
            <a:off x="10678073" y="2696288"/>
            <a:ext cx="1526971" cy="429768"/>
          </a:xfrm>
          <a:prstGeom prst="rect">
            <a:avLst/>
          </a:prstGeom>
          <a:solidFill>
            <a:schemeClr val="tx2"/>
          </a:solidFill>
          <a:ln w="12700" cap="flat" cmpd="sng" algn="ctr">
            <a:noFill/>
            <a:prstDash val="solid"/>
            <a:miter lim="800000"/>
          </a:ln>
          <a:effectLst/>
          <a:scene3d>
            <a:camera prst="orthographicFront"/>
            <a:lightRig rig="balanced" dir="t">
              <a:rot lat="0" lon="0" rev="8700000"/>
            </a:lightRig>
          </a:scene3d>
          <a:sp3d/>
        </p:spPr>
        <p:txBody>
          <a:bodyPr rtlCol="0" anchor="ctr"/>
          <a:lstStyle/>
          <a:p>
            <a:pPr marL="0" marR="0" lvl="0" indent="0" algn="ctr" defTabSz="596871"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Anticipated Go-Live</a:t>
            </a:r>
          </a:p>
        </p:txBody>
      </p:sp>
      <p:sp>
        <p:nvSpPr>
          <p:cNvPr id="89" name="OTLSHAPE_T_11a5fd20169a4e5aa0bed048dba08ff2_Shape">
            <a:extLst>
              <a:ext uri="{FF2B5EF4-FFF2-40B4-BE49-F238E27FC236}">
                <a16:creationId xmlns:a16="http://schemas.microsoft.com/office/drawing/2014/main" id="{89246662-4103-4BED-972B-603941B36234}"/>
              </a:ext>
            </a:extLst>
          </p:cNvPr>
          <p:cNvSpPr/>
          <p:nvPr/>
        </p:nvSpPr>
        <p:spPr>
          <a:xfrm>
            <a:off x="5293" y="2696288"/>
            <a:ext cx="943547" cy="429768"/>
          </a:xfrm>
          <a:prstGeom prst="rect">
            <a:avLst/>
          </a:prstGeom>
          <a:solidFill>
            <a:schemeClr val="accent2">
              <a:lumMod val="60000"/>
              <a:lumOff val="40000"/>
            </a:schemeClr>
          </a:solidFill>
          <a:ln w="12700" cap="flat" cmpd="sng" algn="ctr">
            <a:noFill/>
            <a:prstDash val="solid"/>
            <a:miter lim="800000"/>
          </a:ln>
          <a:effectLst/>
          <a:scene3d>
            <a:camera prst="orthographicFront"/>
            <a:lightRig rig="balanced" dir="t">
              <a:rot lat="0" lon="0" rev="8700000"/>
            </a:lightRig>
          </a:scene3d>
          <a:sp3d/>
          <a:extLst>
            <a:ext uri="{53640926-AAD7-44D8-BBD7-CCE9431645EC}">
              <a14:shadowObscured xmlns:a14="http://schemas.microsoft.com/office/drawing/2010/main" val="1"/>
            </a:ext>
          </a:extLst>
        </p:spPr>
        <p:txBody>
          <a:bodyPr rtlCol="0" anchor="ctr"/>
          <a:lstStyle>
            <a:defPPr>
              <a:defRPr lang="en-US"/>
            </a:defPPr>
            <a:lvl1pPr marL="0" algn="l" defTabSz="596871" rtl="0" eaLnBrk="1" latinLnBrk="0" hangingPunct="1">
              <a:defRPr sz="2349" kern="1200">
                <a:solidFill>
                  <a:schemeClr val="lt1"/>
                </a:solidFill>
                <a:latin typeface="+mn-lt"/>
                <a:ea typeface="+mn-ea"/>
                <a:cs typeface="+mn-cs"/>
              </a:defRPr>
            </a:lvl1pPr>
            <a:lvl2pPr marL="596871" algn="l" defTabSz="596871" rtl="0" eaLnBrk="1" latinLnBrk="0" hangingPunct="1">
              <a:defRPr sz="2349" kern="1200">
                <a:solidFill>
                  <a:schemeClr val="lt1"/>
                </a:solidFill>
                <a:latin typeface="+mn-lt"/>
                <a:ea typeface="+mn-ea"/>
                <a:cs typeface="+mn-cs"/>
              </a:defRPr>
            </a:lvl2pPr>
            <a:lvl3pPr marL="1193742" algn="l" defTabSz="596871" rtl="0" eaLnBrk="1" latinLnBrk="0" hangingPunct="1">
              <a:defRPr sz="2349" kern="1200">
                <a:solidFill>
                  <a:schemeClr val="lt1"/>
                </a:solidFill>
                <a:latin typeface="+mn-lt"/>
                <a:ea typeface="+mn-ea"/>
                <a:cs typeface="+mn-cs"/>
              </a:defRPr>
            </a:lvl3pPr>
            <a:lvl4pPr marL="1790613" algn="l" defTabSz="596871" rtl="0" eaLnBrk="1" latinLnBrk="0" hangingPunct="1">
              <a:defRPr sz="2349" kern="1200">
                <a:solidFill>
                  <a:schemeClr val="lt1"/>
                </a:solidFill>
                <a:latin typeface="+mn-lt"/>
                <a:ea typeface="+mn-ea"/>
                <a:cs typeface="+mn-cs"/>
              </a:defRPr>
            </a:lvl4pPr>
            <a:lvl5pPr marL="2387482" algn="l" defTabSz="596871" rtl="0" eaLnBrk="1" latinLnBrk="0" hangingPunct="1">
              <a:defRPr sz="2349" kern="1200">
                <a:solidFill>
                  <a:schemeClr val="lt1"/>
                </a:solidFill>
                <a:latin typeface="+mn-lt"/>
                <a:ea typeface="+mn-ea"/>
                <a:cs typeface="+mn-cs"/>
              </a:defRPr>
            </a:lvl5pPr>
            <a:lvl6pPr marL="2984354" algn="l" defTabSz="596871" rtl="0" eaLnBrk="1" latinLnBrk="0" hangingPunct="1">
              <a:defRPr sz="2349" kern="1200">
                <a:solidFill>
                  <a:schemeClr val="lt1"/>
                </a:solidFill>
                <a:latin typeface="+mn-lt"/>
                <a:ea typeface="+mn-ea"/>
                <a:cs typeface="+mn-cs"/>
              </a:defRPr>
            </a:lvl6pPr>
            <a:lvl7pPr marL="3581224" algn="l" defTabSz="596871" rtl="0" eaLnBrk="1" latinLnBrk="0" hangingPunct="1">
              <a:defRPr sz="2349" kern="1200">
                <a:solidFill>
                  <a:schemeClr val="lt1"/>
                </a:solidFill>
                <a:latin typeface="+mn-lt"/>
                <a:ea typeface="+mn-ea"/>
                <a:cs typeface="+mn-cs"/>
              </a:defRPr>
            </a:lvl7pPr>
            <a:lvl8pPr marL="4178095" algn="l" defTabSz="596871" rtl="0" eaLnBrk="1" latinLnBrk="0" hangingPunct="1">
              <a:defRPr sz="2349" kern="1200">
                <a:solidFill>
                  <a:schemeClr val="lt1"/>
                </a:solidFill>
                <a:latin typeface="+mn-lt"/>
                <a:ea typeface="+mn-ea"/>
                <a:cs typeface="+mn-cs"/>
              </a:defRPr>
            </a:lvl8pPr>
            <a:lvl9pPr marL="4774966" algn="l" defTabSz="596871" rtl="0" eaLnBrk="1" latinLnBrk="0" hangingPunct="1">
              <a:defRPr sz="2349" kern="1200">
                <a:solidFill>
                  <a:schemeClr val="lt1"/>
                </a:solidFill>
                <a:latin typeface="+mn-lt"/>
                <a:ea typeface="+mn-ea"/>
                <a:cs typeface="+mn-cs"/>
              </a:defRPr>
            </a:lvl9pPr>
          </a:lstStyle>
          <a:p>
            <a:pPr marL="0" marR="0" lvl="0" indent="0" algn="ctr" defTabSz="596871"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90" name="OTLSHAPE_T_11a5fd20169a4e5aa0bed048dba08ff2_Shape">
            <a:extLst>
              <a:ext uri="{FF2B5EF4-FFF2-40B4-BE49-F238E27FC236}">
                <a16:creationId xmlns:a16="http://schemas.microsoft.com/office/drawing/2014/main" id="{CA7D2274-AAC1-4DEF-B6A2-93FB530728C0}"/>
              </a:ext>
            </a:extLst>
          </p:cNvPr>
          <p:cNvSpPr/>
          <p:nvPr/>
        </p:nvSpPr>
        <p:spPr>
          <a:xfrm>
            <a:off x="948837" y="2696288"/>
            <a:ext cx="5025446" cy="429768"/>
          </a:xfrm>
          <a:prstGeom prst="rect">
            <a:avLst/>
          </a:prstGeom>
          <a:solidFill>
            <a:schemeClr val="accent5">
              <a:lumMod val="60000"/>
              <a:lumOff val="40000"/>
            </a:schemeClr>
          </a:solidFill>
          <a:ln w="12700" cap="flat" cmpd="sng" algn="ctr">
            <a:noFill/>
            <a:prstDash val="solid"/>
            <a:miter lim="800000"/>
          </a:ln>
          <a:effectLst/>
          <a:scene3d>
            <a:camera prst="orthographicFront"/>
            <a:lightRig rig="balanced" dir="t">
              <a:rot lat="0" lon="0" rev="8700000"/>
            </a:lightRig>
          </a:scene3d>
          <a:sp3d/>
          <a:extLst>
            <a:ext uri="{53640926-AAD7-44D8-BBD7-CCE9431645EC}">
              <a14:shadowObscured xmlns:a14="http://schemas.microsoft.com/office/drawing/2010/main" val="1"/>
            </a:ext>
          </a:extLst>
        </p:spPr>
        <p:txBody>
          <a:bodyPr rtlCol="0" anchor="ctr"/>
          <a:lstStyle>
            <a:defPPr>
              <a:defRPr lang="en-US"/>
            </a:defPPr>
            <a:lvl1pPr marL="0" algn="l" defTabSz="596871" rtl="0" eaLnBrk="1" latinLnBrk="0" hangingPunct="1">
              <a:defRPr sz="2349" kern="1200">
                <a:solidFill>
                  <a:schemeClr val="lt1"/>
                </a:solidFill>
                <a:latin typeface="+mn-lt"/>
                <a:ea typeface="+mn-ea"/>
                <a:cs typeface="+mn-cs"/>
              </a:defRPr>
            </a:lvl1pPr>
            <a:lvl2pPr marL="596871" algn="l" defTabSz="596871" rtl="0" eaLnBrk="1" latinLnBrk="0" hangingPunct="1">
              <a:defRPr sz="2349" kern="1200">
                <a:solidFill>
                  <a:schemeClr val="lt1"/>
                </a:solidFill>
                <a:latin typeface="+mn-lt"/>
                <a:ea typeface="+mn-ea"/>
                <a:cs typeface="+mn-cs"/>
              </a:defRPr>
            </a:lvl2pPr>
            <a:lvl3pPr marL="1193742" algn="l" defTabSz="596871" rtl="0" eaLnBrk="1" latinLnBrk="0" hangingPunct="1">
              <a:defRPr sz="2349" kern="1200">
                <a:solidFill>
                  <a:schemeClr val="lt1"/>
                </a:solidFill>
                <a:latin typeface="+mn-lt"/>
                <a:ea typeface="+mn-ea"/>
                <a:cs typeface="+mn-cs"/>
              </a:defRPr>
            </a:lvl3pPr>
            <a:lvl4pPr marL="1790613" algn="l" defTabSz="596871" rtl="0" eaLnBrk="1" latinLnBrk="0" hangingPunct="1">
              <a:defRPr sz="2349" kern="1200">
                <a:solidFill>
                  <a:schemeClr val="lt1"/>
                </a:solidFill>
                <a:latin typeface="+mn-lt"/>
                <a:ea typeface="+mn-ea"/>
                <a:cs typeface="+mn-cs"/>
              </a:defRPr>
            </a:lvl4pPr>
            <a:lvl5pPr marL="2387482" algn="l" defTabSz="596871" rtl="0" eaLnBrk="1" latinLnBrk="0" hangingPunct="1">
              <a:defRPr sz="2349" kern="1200">
                <a:solidFill>
                  <a:schemeClr val="lt1"/>
                </a:solidFill>
                <a:latin typeface="+mn-lt"/>
                <a:ea typeface="+mn-ea"/>
                <a:cs typeface="+mn-cs"/>
              </a:defRPr>
            </a:lvl5pPr>
            <a:lvl6pPr marL="2984354" algn="l" defTabSz="596871" rtl="0" eaLnBrk="1" latinLnBrk="0" hangingPunct="1">
              <a:defRPr sz="2349" kern="1200">
                <a:solidFill>
                  <a:schemeClr val="lt1"/>
                </a:solidFill>
                <a:latin typeface="+mn-lt"/>
                <a:ea typeface="+mn-ea"/>
                <a:cs typeface="+mn-cs"/>
              </a:defRPr>
            </a:lvl6pPr>
            <a:lvl7pPr marL="3581224" algn="l" defTabSz="596871" rtl="0" eaLnBrk="1" latinLnBrk="0" hangingPunct="1">
              <a:defRPr sz="2349" kern="1200">
                <a:solidFill>
                  <a:schemeClr val="lt1"/>
                </a:solidFill>
                <a:latin typeface="+mn-lt"/>
                <a:ea typeface="+mn-ea"/>
                <a:cs typeface="+mn-cs"/>
              </a:defRPr>
            </a:lvl7pPr>
            <a:lvl8pPr marL="4178095" algn="l" defTabSz="596871" rtl="0" eaLnBrk="1" latinLnBrk="0" hangingPunct="1">
              <a:defRPr sz="2349" kern="1200">
                <a:solidFill>
                  <a:schemeClr val="lt1"/>
                </a:solidFill>
                <a:latin typeface="+mn-lt"/>
                <a:ea typeface="+mn-ea"/>
                <a:cs typeface="+mn-cs"/>
              </a:defRPr>
            </a:lvl8pPr>
            <a:lvl9pPr marL="4774966" algn="l" defTabSz="596871" rtl="0" eaLnBrk="1" latinLnBrk="0" hangingPunct="1">
              <a:defRPr sz="2349" kern="1200">
                <a:solidFill>
                  <a:schemeClr val="lt1"/>
                </a:solidFill>
                <a:latin typeface="+mn-lt"/>
                <a:ea typeface="+mn-ea"/>
                <a:cs typeface="+mn-cs"/>
              </a:defRPr>
            </a:lvl9pPr>
          </a:lstStyle>
          <a:p>
            <a:pPr marL="0" marR="0" lvl="0" indent="0" algn="ctr" defTabSz="596871"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rPr>
              <a:t>Volunteer/Member Household Prep &amp; Readiness</a:t>
            </a:r>
          </a:p>
        </p:txBody>
      </p:sp>
      <p:sp>
        <p:nvSpPr>
          <p:cNvPr id="5" name="OTLSHAPE_T_11a5fd20169a4e5aa0bed048dba08ff2_Shape">
            <a:extLst>
              <a:ext uri="{FF2B5EF4-FFF2-40B4-BE49-F238E27FC236}">
                <a16:creationId xmlns:a16="http://schemas.microsoft.com/office/drawing/2014/main" id="{EF5F2B13-23AE-4B51-9B28-5754007618D3}"/>
              </a:ext>
            </a:extLst>
          </p:cNvPr>
          <p:cNvSpPr/>
          <p:nvPr/>
        </p:nvSpPr>
        <p:spPr>
          <a:xfrm>
            <a:off x="5974283" y="2696288"/>
            <a:ext cx="4703790" cy="429768"/>
          </a:xfrm>
          <a:prstGeom prst="rect">
            <a:avLst/>
          </a:prstGeom>
          <a:solidFill>
            <a:srgbClr val="44546A"/>
          </a:solidFill>
          <a:ln w="12700" cap="flat" cmpd="sng" algn="ctr">
            <a:noFill/>
            <a:prstDash val="solid"/>
            <a:miter lim="800000"/>
          </a:ln>
          <a:effectLst/>
          <a:scene3d>
            <a:camera prst="orthographicFront"/>
            <a:lightRig rig="balanced" dir="t">
              <a:rot lat="0" lon="0" rev="8700000"/>
            </a:lightRig>
          </a:scene3d>
          <a:sp3d/>
          <a:extLst>
            <a:ext uri="{53640926-AAD7-44D8-BBD7-CCE9431645EC}">
              <a14:shadowObscured xmlns:a14="http://schemas.microsoft.com/office/drawing/2010/main" val="1"/>
            </a:ext>
          </a:extLst>
        </p:spPr>
        <p:txBody>
          <a:bodyPr rtlCol="0" anchor="ctr"/>
          <a:lstStyle>
            <a:defPPr>
              <a:defRPr lang="en-US"/>
            </a:defPPr>
            <a:lvl1pPr marL="0" algn="l" defTabSz="596871" rtl="0" eaLnBrk="1" latinLnBrk="0" hangingPunct="1">
              <a:defRPr sz="2349" kern="1200">
                <a:solidFill>
                  <a:schemeClr val="lt1"/>
                </a:solidFill>
                <a:latin typeface="+mn-lt"/>
                <a:ea typeface="+mn-ea"/>
                <a:cs typeface="+mn-cs"/>
              </a:defRPr>
            </a:lvl1pPr>
            <a:lvl2pPr marL="596871" algn="l" defTabSz="596871" rtl="0" eaLnBrk="1" latinLnBrk="0" hangingPunct="1">
              <a:defRPr sz="2349" kern="1200">
                <a:solidFill>
                  <a:schemeClr val="lt1"/>
                </a:solidFill>
                <a:latin typeface="+mn-lt"/>
                <a:ea typeface="+mn-ea"/>
                <a:cs typeface="+mn-cs"/>
              </a:defRPr>
            </a:lvl2pPr>
            <a:lvl3pPr marL="1193742" algn="l" defTabSz="596871" rtl="0" eaLnBrk="1" latinLnBrk="0" hangingPunct="1">
              <a:defRPr sz="2349" kern="1200">
                <a:solidFill>
                  <a:schemeClr val="lt1"/>
                </a:solidFill>
                <a:latin typeface="+mn-lt"/>
                <a:ea typeface="+mn-ea"/>
                <a:cs typeface="+mn-cs"/>
              </a:defRPr>
            </a:lvl3pPr>
            <a:lvl4pPr marL="1790613" algn="l" defTabSz="596871" rtl="0" eaLnBrk="1" latinLnBrk="0" hangingPunct="1">
              <a:defRPr sz="2349" kern="1200">
                <a:solidFill>
                  <a:schemeClr val="lt1"/>
                </a:solidFill>
                <a:latin typeface="+mn-lt"/>
                <a:ea typeface="+mn-ea"/>
                <a:cs typeface="+mn-cs"/>
              </a:defRPr>
            </a:lvl4pPr>
            <a:lvl5pPr marL="2387482" algn="l" defTabSz="596871" rtl="0" eaLnBrk="1" latinLnBrk="0" hangingPunct="1">
              <a:defRPr sz="2349" kern="1200">
                <a:solidFill>
                  <a:schemeClr val="lt1"/>
                </a:solidFill>
                <a:latin typeface="+mn-lt"/>
                <a:ea typeface="+mn-ea"/>
                <a:cs typeface="+mn-cs"/>
              </a:defRPr>
            </a:lvl5pPr>
            <a:lvl6pPr marL="2984354" algn="l" defTabSz="596871" rtl="0" eaLnBrk="1" latinLnBrk="0" hangingPunct="1">
              <a:defRPr sz="2349" kern="1200">
                <a:solidFill>
                  <a:schemeClr val="lt1"/>
                </a:solidFill>
                <a:latin typeface="+mn-lt"/>
                <a:ea typeface="+mn-ea"/>
                <a:cs typeface="+mn-cs"/>
              </a:defRPr>
            </a:lvl6pPr>
            <a:lvl7pPr marL="3581224" algn="l" defTabSz="596871" rtl="0" eaLnBrk="1" latinLnBrk="0" hangingPunct="1">
              <a:defRPr sz="2349" kern="1200">
                <a:solidFill>
                  <a:schemeClr val="lt1"/>
                </a:solidFill>
                <a:latin typeface="+mn-lt"/>
                <a:ea typeface="+mn-ea"/>
                <a:cs typeface="+mn-cs"/>
              </a:defRPr>
            </a:lvl7pPr>
            <a:lvl8pPr marL="4178095" algn="l" defTabSz="596871" rtl="0" eaLnBrk="1" latinLnBrk="0" hangingPunct="1">
              <a:defRPr sz="2349" kern="1200">
                <a:solidFill>
                  <a:schemeClr val="lt1"/>
                </a:solidFill>
                <a:latin typeface="+mn-lt"/>
                <a:ea typeface="+mn-ea"/>
                <a:cs typeface="+mn-cs"/>
              </a:defRPr>
            </a:lvl8pPr>
            <a:lvl9pPr marL="4774966" algn="l" defTabSz="596871" rtl="0" eaLnBrk="1" latinLnBrk="0" hangingPunct="1">
              <a:defRPr sz="2349"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Member Support Through Downtime Period</a:t>
            </a:r>
          </a:p>
        </p:txBody>
      </p:sp>
      <p:sp>
        <p:nvSpPr>
          <p:cNvPr id="33" name="Rectangle 32">
            <a:extLst>
              <a:ext uri="{FF2B5EF4-FFF2-40B4-BE49-F238E27FC236}">
                <a16:creationId xmlns:a16="http://schemas.microsoft.com/office/drawing/2014/main" id="{6BF90DE1-06A9-4B38-8C57-D67008F202CE}"/>
              </a:ext>
            </a:extLst>
          </p:cNvPr>
          <p:cNvSpPr/>
          <p:nvPr/>
        </p:nvSpPr>
        <p:spPr>
          <a:xfrm>
            <a:off x="8052179" y="2261142"/>
            <a:ext cx="1615696" cy="429768"/>
          </a:xfrm>
          <a:prstGeom prst="rect">
            <a:avLst/>
          </a:prstGeom>
          <a:solidFill>
            <a:schemeClr val="accent4"/>
          </a:solidFill>
          <a:ln w="12700" cap="flat" cmpd="sng" algn="ctr">
            <a:noFill/>
            <a:prstDash val="solid"/>
            <a:miter lim="800000"/>
          </a:ln>
          <a:effectLst/>
          <a:scene3d>
            <a:camera prst="orthographicFront"/>
            <a:lightRig rig="balanced" dir="t">
              <a:rot lat="0" lon="0" rev="8700000"/>
            </a:lightRig>
          </a:scene3d>
          <a:sp3d/>
        </p:spPr>
        <p:txBody>
          <a:bodyPr rtlCol="0" anchor="ctr"/>
          <a:lstStyle/>
          <a:p>
            <a:pPr marL="0" marR="0" lvl="0" indent="0" algn="ctr" defTabSz="596871"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rPr>
              <a:t>Nov 25 – 29</a:t>
            </a:r>
          </a:p>
          <a:p>
            <a:pPr marL="0" marR="0" lvl="0" indent="0" algn="ctr" defTabSz="596871"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rPr>
              <a:t>Thanksgiving Break</a:t>
            </a:r>
          </a:p>
        </p:txBody>
      </p:sp>
      <p:sp>
        <p:nvSpPr>
          <p:cNvPr id="2" name="Rectangle 1">
            <a:extLst>
              <a:ext uri="{FF2B5EF4-FFF2-40B4-BE49-F238E27FC236}">
                <a16:creationId xmlns:a16="http://schemas.microsoft.com/office/drawing/2014/main" id="{F4763A74-5A62-4312-831F-35EABF90CAD8}"/>
              </a:ext>
            </a:extLst>
          </p:cNvPr>
          <p:cNvSpPr/>
          <p:nvPr/>
        </p:nvSpPr>
        <p:spPr>
          <a:xfrm>
            <a:off x="-10923" y="1766382"/>
            <a:ext cx="605579" cy="228600"/>
          </a:xfrm>
          <a:prstGeom prst="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7C8CA">
                    <a:lumMod val="50000"/>
                  </a:srgbClr>
                </a:solidFill>
                <a:effectLst/>
                <a:uLnTx/>
                <a:uFillTx/>
                <a:latin typeface="Arial" panose="020B0604020202020204" pitchFamily="34" charset="0"/>
                <a:ea typeface="+mn-ea"/>
                <a:cs typeface="Arial" panose="020B0604020202020204" pitchFamily="34" charset="0"/>
              </a:rPr>
              <a:t>Oct</a:t>
            </a:r>
          </a:p>
        </p:txBody>
      </p:sp>
      <p:sp>
        <p:nvSpPr>
          <p:cNvPr id="34" name="Rectangle 33">
            <a:extLst>
              <a:ext uri="{FF2B5EF4-FFF2-40B4-BE49-F238E27FC236}">
                <a16:creationId xmlns:a16="http://schemas.microsoft.com/office/drawing/2014/main" id="{6D785D19-ECA4-4B16-A3A4-2B3C3392157E}"/>
              </a:ext>
            </a:extLst>
          </p:cNvPr>
          <p:cNvSpPr/>
          <p:nvPr/>
        </p:nvSpPr>
        <p:spPr>
          <a:xfrm>
            <a:off x="2889133" y="3291074"/>
            <a:ext cx="1144854" cy="25391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6E298D">
                    <a:lumMod val="60000"/>
                    <a:lumOff val="40000"/>
                  </a:srgbClr>
                </a:solidFill>
                <a:effectLst/>
                <a:uLnTx/>
                <a:uFillTx/>
                <a:latin typeface="Arial" panose="020B0604020202020204" pitchFamily="34" charset="0"/>
                <a:ea typeface="+mn-ea"/>
                <a:cs typeface="Arial" panose="020B0604020202020204" pitchFamily="34" charset="0"/>
              </a:rPr>
              <a:t>Nov 2 – 17</a:t>
            </a:r>
          </a:p>
        </p:txBody>
      </p:sp>
      <p:sp>
        <p:nvSpPr>
          <p:cNvPr id="35" name="Rectangle 34">
            <a:extLst>
              <a:ext uri="{FF2B5EF4-FFF2-40B4-BE49-F238E27FC236}">
                <a16:creationId xmlns:a16="http://schemas.microsoft.com/office/drawing/2014/main" id="{EC239341-7A05-44B7-90A1-AA9A4222ED58}"/>
              </a:ext>
            </a:extLst>
          </p:cNvPr>
          <p:cNvSpPr/>
          <p:nvPr/>
        </p:nvSpPr>
        <p:spPr>
          <a:xfrm>
            <a:off x="5974283" y="3219060"/>
            <a:ext cx="4715858" cy="25391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C7C8CA">
                    <a:lumMod val="50000"/>
                  </a:srgbClr>
                </a:solidFill>
                <a:effectLst/>
                <a:uLnTx/>
                <a:uFillTx/>
                <a:latin typeface="Arial" panose="020B0604020202020204" pitchFamily="34" charset="0"/>
                <a:ea typeface="+mn-ea"/>
                <a:cs typeface="Arial" panose="020B0604020202020204" pitchFamily="34" charset="0"/>
              </a:rPr>
              <a:t>Nov 18 - ##</a:t>
            </a:r>
          </a:p>
        </p:txBody>
      </p:sp>
      <p:sp>
        <p:nvSpPr>
          <p:cNvPr id="37" name="Rectangle 36">
            <a:extLst>
              <a:ext uri="{FF2B5EF4-FFF2-40B4-BE49-F238E27FC236}">
                <a16:creationId xmlns:a16="http://schemas.microsoft.com/office/drawing/2014/main" id="{F3E7E626-E65A-4622-9CE0-F5AA339CAA00}"/>
              </a:ext>
            </a:extLst>
          </p:cNvPr>
          <p:cNvSpPr/>
          <p:nvPr/>
        </p:nvSpPr>
        <p:spPr>
          <a:xfrm>
            <a:off x="10946625" y="3219060"/>
            <a:ext cx="1144854" cy="4154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Go-Live Window</a:t>
            </a:r>
          </a:p>
        </p:txBody>
      </p:sp>
      <p:sp>
        <p:nvSpPr>
          <p:cNvPr id="4" name="TextBox 3">
            <a:extLst>
              <a:ext uri="{FF2B5EF4-FFF2-40B4-BE49-F238E27FC236}">
                <a16:creationId xmlns:a16="http://schemas.microsoft.com/office/drawing/2014/main" id="{9C7EF641-FC28-496F-A053-CAC65A974DCC}"/>
              </a:ext>
            </a:extLst>
          </p:cNvPr>
          <p:cNvSpPr txBox="1"/>
          <p:nvPr/>
        </p:nvSpPr>
        <p:spPr>
          <a:xfrm>
            <a:off x="1186210" y="5381391"/>
            <a:ext cx="9819574" cy="646331"/>
          </a:xfrm>
          <a:prstGeom prst="rect">
            <a:avLst/>
          </a:prstGeom>
          <a:noFill/>
          <a:ln>
            <a:solidFill>
              <a:schemeClr val="bg2">
                <a:lumMod val="50000"/>
              </a:schemeClr>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We’re asking all volunteers and member households to be on the lookout for regular emails and updates throughout this period.  We’re excited to support you through the transition and welcome you to our new member platform later this fall!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friends and family at Girl Scouts Carolinas Peaks to Piedmont</a:t>
            </a:r>
            <a:endParaRPr kumimoji="0" lang="en-US" sz="12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endParaRPr>
          </a:p>
        </p:txBody>
      </p:sp>
      <p:sp>
        <p:nvSpPr>
          <p:cNvPr id="7" name="Title 3">
            <a:extLst>
              <a:ext uri="{FF2B5EF4-FFF2-40B4-BE49-F238E27FC236}">
                <a16:creationId xmlns:a16="http://schemas.microsoft.com/office/drawing/2014/main" id="{CF89E48C-3261-4405-9658-BE6CF8E3411D}"/>
              </a:ext>
            </a:extLst>
          </p:cNvPr>
          <p:cNvSpPr txBox="1">
            <a:spLocks/>
          </p:cNvSpPr>
          <p:nvPr/>
        </p:nvSpPr>
        <p:spPr>
          <a:xfrm>
            <a:off x="238303" y="301987"/>
            <a:ext cx="11715389" cy="716095"/>
          </a:xfrm>
          <a:prstGeom prst="rect">
            <a:avLst/>
          </a:prstGeom>
        </p:spPr>
        <p:txBody>
          <a:bodyPr vert="horz" lIns="0" tIns="0" rIns="0" bIns="0" rtlCol="0" anchor="ctr">
            <a:noAutofit/>
          </a:bodyPr>
          <a:lstStyle>
            <a:lvl1pPr algn="l" defTabSz="609585" rtl="0" eaLnBrk="1" latinLnBrk="0" hangingPunct="1">
              <a:lnSpc>
                <a:spcPct val="80000"/>
              </a:lnSpc>
              <a:spcBef>
                <a:spcPct val="0"/>
              </a:spcBef>
              <a:buNone/>
              <a:defRPr sz="3733" b="1" kern="1200" baseline="0">
                <a:solidFill>
                  <a:srgbClr val="000000"/>
                </a:solidFill>
                <a:latin typeface="Arial"/>
                <a:ea typeface="+mj-ea"/>
                <a:cs typeface="+mj-cs"/>
              </a:defRPr>
            </a:lvl1pPr>
          </a:lstStyle>
          <a:p>
            <a:pPr marL="0" marR="0" lvl="0" indent="0" algn="l" defTabSz="609585" rtl="0" eaLnBrk="1" fontAlgn="auto" latinLnBrk="0" hangingPunct="1">
              <a:lnSpc>
                <a:spcPct val="8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B050"/>
                </a:solidFill>
                <a:effectLst/>
                <a:uLnTx/>
                <a:uFillTx/>
                <a:latin typeface="Trefoil Sans Medium" panose="00000600000000000000" pitchFamily="50" charset="0"/>
                <a:ea typeface="+mj-ea"/>
                <a:cs typeface="Arial" panose="020B0604020202020204" pitchFamily="34" charset="0"/>
              </a:rPr>
              <a:t>More Features. More FUN!</a:t>
            </a:r>
          </a:p>
        </p:txBody>
      </p:sp>
      <p:sp>
        <p:nvSpPr>
          <p:cNvPr id="9" name="TextBox 8">
            <a:extLst>
              <a:ext uri="{FF2B5EF4-FFF2-40B4-BE49-F238E27FC236}">
                <a16:creationId xmlns:a16="http://schemas.microsoft.com/office/drawing/2014/main" id="{F7FE03C9-3572-4F00-9D0A-0B73B47CE019}"/>
              </a:ext>
            </a:extLst>
          </p:cNvPr>
          <p:cNvSpPr txBox="1"/>
          <p:nvPr/>
        </p:nvSpPr>
        <p:spPr>
          <a:xfrm>
            <a:off x="341908" y="853296"/>
            <a:ext cx="1185009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Guide for volunteer and member household planning as we prepare for the launch of Girl Scouts refreshed member environment.</a:t>
            </a:r>
          </a:p>
        </p:txBody>
      </p:sp>
      <p:sp>
        <p:nvSpPr>
          <p:cNvPr id="41" name="TextBox 40">
            <a:extLst>
              <a:ext uri="{FF2B5EF4-FFF2-40B4-BE49-F238E27FC236}">
                <a16:creationId xmlns:a16="http://schemas.microsoft.com/office/drawing/2014/main" id="{15B3D1BB-3436-4F62-9A8D-A4FC1EA0FCF0}"/>
              </a:ext>
            </a:extLst>
          </p:cNvPr>
          <p:cNvSpPr txBox="1"/>
          <p:nvPr/>
        </p:nvSpPr>
        <p:spPr>
          <a:xfrm>
            <a:off x="60213" y="4242198"/>
            <a:ext cx="5974283" cy="276999"/>
          </a:xfrm>
          <a:prstGeom prst="rect">
            <a:avLst/>
          </a:prstGeom>
          <a:noFill/>
        </p:spPr>
        <p:txBody>
          <a:bodyPr wrap="square" lIns="91440" tIns="45720" rIns="91440" bIns="45720" rtlCol="0" anchor="t">
            <a:spAutoFit/>
          </a:bodyPr>
          <a:lstStyle/>
          <a:p>
            <a:pPr algn="ctr">
              <a:defRPr/>
            </a:pPr>
            <a:r>
              <a:rPr lang="en-US" sz="1200" dirty="0">
                <a:solidFill>
                  <a:srgbClr val="C7C8CA"/>
                </a:solidFill>
                <a:latin typeface="Arial"/>
                <a:cs typeface="Arial"/>
              </a:rPr>
              <a:t>Current systems</a:t>
            </a:r>
            <a:r>
              <a:rPr kumimoji="0" lang="en-US" sz="1200" b="0" i="0" u="none" strike="noStrike" kern="1200" cap="none" spc="0" normalizeH="0" baseline="0" noProof="0" dirty="0">
                <a:ln>
                  <a:noFill/>
                </a:ln>
                <a:solidFill>
                  <a:srgbClr val="C7C8CA"/>
                </a:solidFill>
                <a:effectLst/>
                <a:uLnTx/>
                <a:uFillTx/>
                <a:latin typeface="Arial"/>
                <a:cs typeface="Arial"/>
              </a:rPr>
              <a:t> remain active and available during this time.</a:t>
            </a:r>
          </a:p>
        </p:txBody>
      </p:sp>
      <p:cxnSp>
        <p:nvCxnSpPr>
          <p:cNvPr id="46" name="Straight Arrow Connector 45">
            <a:extLst>
              <a:ext uri="{FF2B5EF4-FFF2-40B4-BE49-F238E27FC236}">
                <a16:creationId xmlns:a16="http://schemas.microsoft.com/office/drawing/2014/main" id="{146D7B63-F104-452A-BFAA-6D253E05DA23}"/>
              </a:ext>
            </a:extLst>
          </p:cNvPr>
          <p:cNvCxnSpPr>
            <a:cxnSpLocks/>
          </p:cNvCxnSpPr>
          <p:nvPr/>
        </p:nvCxnSpPr>
        <p:spPr>
          <a:xfrm flipH="1">
            <a:off x="71055" y="4393755"/>
            <a:ext cx="731520" cy="0"/>
          </a:xfrm>
          <a:prstGeom prst="straightConnector1">
            <a:avLst/>
          </a:prstGeom>
          <a:ln>
            <a:solidFill>
              <a:schemeClr val="bg1">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3D1FE169-3AFD-49FD-996B-011E22E98BE2}"/>
              </a:ext>
            </a:extLst>
          </p:cNvPr>
          <p:cNvCxnSpPr>
            <a:cxnSpLocks/>
          </p:cNvCxnSpPr>
          <p:nvPr/>
        </p:nvCxnSpPr>
        <p:spPr>
          <a:xfrm>
            <a:off x="5232635" y="4393755"/>
            <a:ext cx="731520" cy="0"/>
          </a:xfrm>
          <a:prstGeom prst="straightConnector1">
            <a:avLst/>
          </a:prstGeom>
          <a:ln>
            <a:solidFill>
              <a:schemeClr val="bg1">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D538B597-3325-471B-8D41-6D9143F87643}"/>
              </a:ext>
            </a:extLst>
          </p:cNvPr>
          <p:cNvCxnSpPr>
            <a:cxnSpLocks/>
          </p:cNvCxnSpPr>
          <p:nvPr/>
        </p:nvCxnSpPr>
        <p:spPr>
          <a:xfrm>
            <a:off x="6002597" y="4101445"/>
            <a:ext cx="0" cy="683235"/>
          </a:xfrm>
          <a:prstGeom prst="line">
            <a:avLst/>
          </a:prstGeom>
          <a:ln w="9525">
            <a:solidFill>
              <a:schemeClr val="bg1">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F6B8CF11-C47E-4283-B5A5-02A25DA97D72}"/>
              </a:ext>
            </a:extLst>
          </p:cNvPr>
          <p:cNvSpPr txBox="1"/>
          <p:nvPr/>
        </p:nvSpPr>
        <p:spPr>
          <a:xfrm>
            <a:off x="6049489" y="4242198"/>
            <a:ext cx="465241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7C8CA">
                    <a:lumMod val="50000"/>
                  </a:srgbClr>
                </a:solidFill>
                <a:effectLst/>
                <a:uLnTx/>
                <a:uFillTx/>
                <a:latin typeface="Arial" panose="020B0604020202020204" pitchFamily="34" charset="0"/>
                <a:ea typeface="+mn-ea"/>
                <a:cs typeface="Arial" panose="020B0604020202020204" pitchFamily="34" charset="0"/>
              </a:rPr>
              <a:t>Member platforms unavailable.</a:t>
            </a:r>
            <a:br>
              <a:rPr kumimoji="0" lang="en-US" sz="1200" b="0" i="0" u="none" strike="noStrike" kern="1200" cap="none" spc="0" normalizeH="0" baseline="0" noProof="0" dirty="0">
                <a:ln>
                  <a:noFill/>
                </a:ln>
                <a:solidFill>
                  <a:srgbClr val="C7C8CA">
                    <a:lumMod val="50000"/>
                  </a:srgbClr>
                </a:solidFill>
                <a:effectLst/>
                <a:uLnTx/>
                <a:uFillTx/>
                <a:latin typeface="Arial" panose="020B060402020202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C7C8CA">
                    <a:lumMod val="50000"/>
                  </a:srgbClr>
                </a:solidFill>
                <a:effectLst/>
                <a:uLnTx/>
                <a:uFillTx/>
                <a:latin typeface="Arial" panose="020B0604020202020204" pitchFamily="34" charset="0"/>
                <a:ea typeface="+mn-ea"/>
                <a:cs typeface="Arial" panose="020B0604020202020204" pitchFamily="34" charset="0"/>
              </a:rPr>
              <a:t>Activities (Activities councils) </a:t>
            </a:r>
            <a:r>
              <a:rPr kumimoji="0" lang="en-US" sz="1200" b="0" i="0" u="none" strike="noStrike" kern="1200" cap="none" spc="0" normalizeH="0" baseline="0" noProof="0" dirty="0" err="1">
                <a:ln>
                  <a:noFill/>
                </a:ln>
                <a:solidFill>
                  <a:srgbClr val="C7C8CA">
                    <a:lumMod val="50000"/>
                  </a:srgbClr>
                </a:solidFill>
                <a:effectLst/>
                <a:uLnTx/>
                <a:uFillTx/>
                <a:latin typeface="Arial" panose="020B0604020202020204" pitchFamily="34" charset="0"/>
                <a:ea typeface="+mn-ea"/>
                <a:cs typeface="Arial" panose="020B0604020202020204" pitchFamily="34" charset="0"/>
              </a:rPr>
              <a:t>myGS</a:t>
            </a:r>
            <a:r>
              <a:rPr kumimoji="0" lang="en-US" sz="1200" b="0" i="0" u="none" strike="noStrike" kern="1200" cap="none" spc="0" normalizeH="0" baseline="0" noProof="0" dirty="0">
                <a:ln>
                  <a:noFill/>
                </a:ln>
                <a:solidFill>
                  <a:srgbClr val="C7C8CA">
                    <a:lumMod val="50000"/>
                  </a:srgbClr>
                </a:solidFill>
                <a:effectLst/>
                <a:uLnTx/>
                <a:uFillTx/>
                <a:latin typeface="Arial" panose="020B0604020202020204" pitchFamily="34" charset="0"/>
                <a:ea typeface="+mn-ea"/>
                <a:cs typeface="Arial" panose="020B0604020202020204" pitchFamily="34" charset="0"/>
              </a:rPr>
              <a:t>, VTK, </a:t>
            </a:r>
            <a:r>
              <a:rPr kumimoji="0" lang="en-US" sz="1200" b="0" i="0" u="none" strike="noStrike" kern="1200" cap="none" spc="0" normalizeH="0" baseline="0" noProof="0" dirty="0" err="1">
                <a:ln>
                  <a:noFill/>
                </a:ln>
                <a:solidFill>
                  <a:srgbClr val="C7C8CA">
                    <a:lumMod val="50000"/>
                  </a:srgbClr>
                </a:solidFill>
                <a:effectLst/>
                <a:uLnTx/>
                <a:uFillTx/>
                <a:latin typeface="Arial" panose="020B0604020202020204" pitchFamily="34" charset="0"/>
                <a:ea typeface="+mn-ea"/>
                <a:cs typeface="Arial" panose="020B0604020202020204" pitchFamily="34" charset="0"/>
              </a:rPr>
              <a:t>gsLearn</a:t>
            </a:r>
            <a:endParaRPr kumimoji="0" lang="en-US" sz="1200" b="0" i="0" u="none" strike="noStrike" kern="1200" cap="none" spc="0" normalizeH="0" baseline="0" noProof="0" dirty="0">
              <a:ln>
                <a:noFill/>
              </a:ln>
              <a:solidFill>
                <a:srgbClr val="C7C8CA">
                  <a:lumMod val="50000"/>
                </a:srgbClr>
              </a:solidFill>
              <a:effectLst/>
              <a:uLnTx/>
              <a:uFillTx/>
              <a:latin typeface="Arial" panose="020B0604020202020204" pitchFamily="34" charset="0"/>
              <a:ea typeface="+mn-ea"/>
              <a:cs typeface="Arial" panose="020B0604020202020204" pitchFamily="34" charset="0"/>
            </a:endParaRPr>
          </a:p>
        </p:txBody>
      </p:sp>
      <p:cxnSp>
        <p:nvCxnSpPr>
          <p:cNvPr id="51" name="Straight Arrow Connector 50">
            <a:extLst>
              <a:ext uri="{FF2B5EF4-FFF2-40B4-BE49-F238E27FC236}">
                <a16:creationId xmlns:a16="http://schemas.microsoft.com/office/drawing/2014/main" id="{06B8DEAA-296F-4506-9EF8-FCE501FD975E}"/>
              </a:ext>
            </a:extLst>
          </p:cNvPr>
          <p:cNvCxnSpPr>
            <a:cxnSpLocks/>
          </p:cNvCxnSpPr>
          <p:nvPr/>
        </p:nvCxnSpPr>
        <p:spPr>
          <a:xfrm flipH="1">
            <a:off x="6060331" y="4393755"/>
            <a:ext cx="914400" cy="0"/>
          </a:xfrm>
          <a:prstGeom prst="straightConnector1">
            <a:avLst/>
          </a:prstGeom>
          <a:ln>
            <a:solidFill>
              <a:schemeClr val="bg1">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a:extLst>
              <a:ext uri="{FF2B5EF4-FFF2-40B4-BE49-F238E27FC236}">
                <a16:creationId xmlns:a16="http://schemas.microsoft.com/office/drawing/2014/main" id="{CF38AF0B-68C5-46A5-9C31-5E0AB2E66D1E}"/>
              </a:ext>
            </a:extLst>
          </p:cNvPr>
          <p:cNvCxnSpPr>
            <a:cxnSpLocks/>
          </p:cNvCxnSpPr>
          <p:nvPr/>
        </p:nvCxnSpPr>
        <p:spPr>
          <a:xfrm>
            <a:off x="9759416" y="4383210"/>
            <a:ext cx="914400" cy="0"/>
          </a:xfrm>
          <a:prstGeom prst="straightConnector1">
            <a:avLst/>
          </a:prstGeom>
          <a:ln>
            <a:solidFill>
              <a:schemeClr val="bg1">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7DE7BE11-E0E8-4A42-918C-7276CAC1DDD8}"/>
              </a:ext>
            </a:extLst>
          </p:cNvPr>
          <p:cNvCxnSpPr>
            <a:cxnSpLocks/>
          </p:cNvCxnSpPr>
          <p:nvPr/>
        </p:nvCxnSpPr>
        <p:spPr>
          <a:xfrm>
            <a:off x="10732710" y="4101445"/>
            <a:ext cx="0" cy="683235"/>
          </a:xfrm>
          <a:prstGeom prst="line">
            <a:avLst/>
          </a:prstGeom>
          <a:ln w="9525">
            <a:solidFill>
              <a:schemeClr val="bg1">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54" name="TextBox 53">
            <a:extLst>
              <a:ext uri="{FF2B5EF4-FFF2-40B4-BE49-F238E27FC236}">
                <a16:creationId xmlns:a16="http://schemas.microsoft.com/office/drawing/2014/main" id="{42A002BB-F773-4C7D-91F0-67383E01FC06}"/>
              </a:ext>
            </a:extLst>
          </p:cNvPr>
          <p:cNvSpPr txBox="1"/>
          <p:nvPr/>
        </p:nvSpPr>
        <p:spPr>
          <a:xfrm>
            <a:off x="10710355" y="4231565"/>
            <a:ext cx="148405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7C8CA">
                    <a:lumMod val="50000"/>
                  </a:srgbClr>
                </a:solidFill>
                <a:effectLst/>
                <a:uLnTx/>
                <a:uFillTx/>
                <a:latin typeface="Arial" panose="020B0604020202020204" pitchFamily="34" charset="0"/>
                <a:ea typeface="+mn-ea"/>
                <a:cs typeface="Arial" panose="020B0604020202020204" pitchFamily="34" charset="0"/>
              </a:rPr>
              <a:t>Newly re-designed experience opens to members.</a:t>
            </a:r>
          </a:p>
        </p:txBody>
      </p:sp>
      <p:cxnSp>
        <p:nvCxnSpPr>
          <p:cNvPr id="55" name="Straight Arrow Connector 54">
            <a:extLst>
              <a:ext uri="{FF2B5EF4-FFF2-40B4-BE49-F238E27FC236}">
                <a16:creationId xmlns:a16="http://schemas.microsoft.com/office/drawing/2014/main" id="{C5425267-3004-40D2-AAFA-B9C5112E0FF9}"/>
              </a:ext>
            </a:extLst>
          </p:cNvPr>
          <p:cNvCxnSpPr>
            <a:cxnSpLocks/>
          </p:cNvCxnSpPr>
          <p:nvPr/>
        </p:nvCxnSpPr>
        <p:spPr>
          <a:xfrm flipH="1">
            <a:off x="104750" y="5704557"/>
            <a:ext cx="914400" cy="0"/>
          </a:xfrm>
          <a:prstGeom prst="straightConnector1">
            <a:avLst/>
          </a:prstGeom>
          <a:ln>
            <a:solidFill>
              <a:schemeClr val="bg1">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a:extLst>
              <a:ext uri="{FF2B5EF4-FFF2-40B4-BE49-F238E27FC236}">
                <a16:creationId xmlns:a16="http://schemas.microsoft.com/office/drawing/2014/main" id="{89F8F028-32C4-4108-9904-551C2AA20DD2}"/>
              </a:ext>
            </a:extLst>
          </p:cNvPr>
          <p:cNvCxnSpPr>
            <a:cxnSpLocks/>
          </p:cNvCxnSpPr>
          <p:nvPr/>
        </p:nvCxnSpPr>
        <p:spPr>
          <a:xfrm>
            <a:off x="11172844" y="5704557"/>
            <a:ext cx="914400" cy="0"/>
          </a:xfrm>
          <a:prstGeom prst="straightConnector1">
            <a:avLst/>
          </a:prstGeom>
          <a:ln>
            <a:solidFill>
              <a:schemeClr val="bg1">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4786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429E3A-D0EE-4779-9C32-B859B9CF9C08}"/>
              </a:ext>
            </a:extLst>
          </p:cNvPr>
          <p:cNvSpPr>
            <a:spLocks noGrp="1"/>
          </p:cNvSpPr>
          <p:nvPr>
            <p:ph type="title"/>
          </p:nvPr>
        </p:nvSpPr>
        <p:spPr>
          <a:xfrm>
            <a:off x="723098" y="4686299"/>
            <a:ext cx="10745804" cy="1246909"/>
          </a:xfrm>
        </p:spPr>
        <p:txBody>
          <a:bodyPr>
            <a:noAutofit/>
          </a:bodyPr>
          <a:lstStyle/>
          <a:p>
            <a:r>
              <a:rPr lang="en-US" sz="5400" dirty="0"/>
              <a:t>Questions?</a:t>
            </a:r>
          </a:p>
        </p:txBody>
      </p:sp>
    </p:spTree>
    <p:extLst>
      <p:ext uri="{BB962C8B-B14F-4D97-AF65-F5344CB8AC3E}">
        <p14:creationId xmlns:p14="http://schemas.microsoft.com/office/powerpoint/2010/main" val="2317442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8447F12A-B6DE-41E7-B404-FFE1526D5C1D}"/>
              </a:ext>
            </a:extLst>
          </p:cNvPr>
          <p:cNvGrpSpPr/>
          <p:nvPr/>
        </p:nvGrpSpPr>
        <p:grpSpPr>
          <a:xfrm>
            <a:off x="1183206" y="2384871"/>
            <a:ext cx="9825586" cy="2539762"/>
            <a:chOff x="1097816" y="2470287"/>
            <a:chExt cx="9825586" cy="2539762"/>
          </a:xfrm>
        </p:grpSpPr>
        <p:sp>
          <p:nvSpPr>
            <p:cNvPr id="8" name="Rectangle 7">
              <a:extLst>
                <a:ext uri="{FF2B5EF4-FFF2-40B4-BE49-F238E27FC236}">
                  <a16:creationId xmlns:a16="http://schemas.microsoft.com/office/drawing/2014/main" id="{959E15E4-AAFC-44F6-B099-C08159DB4B01}"/>
                </a:ext>
              </a:extLst>
            </p:cNvPr>
            <p:cNvSpPr/>
            <p:nvPr/>
          </p:nvSpPr>
          <p:spPr>
            <a:xfrm rot="5400000" flipH="1">
              <a:off x="5933435" y="-2365332"/>
              <a:ext cx="154347" cy="9825586"/>
            </a:xfrm>
            <a:prstGeom prst="rect">
              <a:avLst/>
            </a:prstGeom>
            <a:solidFill>
              <a:srgbClr val="57C785"/>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 name="Rectangle 11">
              <a:extLst>
                <a:ext uri="{FF2B5EF4-FFF2-40B4-BE49-F238E27FC236}">
                  <a16:creationId xmlns:a16="http://schemas.microsoft.com/office/drawing/2014/main" id="{B2ADC9D9-EAF8-46E3-AF01-64AC17F98C5E}"/>
                </a:ext>
              </a:extLst>
            </p:cNvPr>
            <p:cNvSpPr/>
            <p:nvPr/>
          </p:nvSpPr>
          <p:spPr>
            <a:xfrm>
              <a:off x="1119772" y="2624635"/>
              <a:ext cx="9781673" cy="2385414"/>
            </a:xfrm>
            <a:prstGeom prst="rect">
              <a:avLst/>
            </a:prstGeom>
            <a:solidFill>
              <a:srgbClr val="C7C8CA">
                <a:lumMod val="20000"/>
                <a:lumOff val="80000"/>
              </a:srgbClr>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0" name="Rectangle 29">
              <a:extLst>
                <a:ext uri="{FF2B5EF4-FFF2-40B4-BE49-F238E27FC236}">
                  <a16:creationId xmlns:a16="http://schemas.microsoft.com/office/drawing/2014/main" id="{58580A97-A3BA-4E12-A956-CC8779033669}"/>
                </a:ext>
              </a:extLst>
            </p:cNvPr>
            <p:cNvSpPr/>
            <p:nvPr/>
          </p:nvSpPr>
          <p:spPr>
            <a:xfrm>
              <a:off x="1288214" y="3032512"/>
              <a:ext cx="9444789" cy="1569660"/>
            </a:xfrm>
            <a:prstGeom prst="rect">
              <a:avLst/>
            </a:prstGeom>
          </p:spPr>
          <p:txBody>
            <a:bodyPr wrap="square">
              <a:spAutoFit/>
            </a:bodyPr>
            <a:lstStyle/>
            <a:p>
              <a:pPr marR="0" lvl="0" algn="ctr" defTabSz="609585" rtl="0" eaLnBrk="1" fontAlgn="auto" latinLnBrk="0" hangingPunct="1">
                <a:lnSpc>
                  <a:spcPct val="100000"/>
                </a:lnSpc>
                <a:spcBef>
                  <a:spcPct val="20000"/>
                </a:spcBef>
                <a:spcAft>
                  <a:spcPts val="0"/>
                </a:spcAft>
                <a:buClr>
                  <a:prstClr val="black"/>
                </a:buClr>
                <a:buSzPct val="100000"/>
                <a:tabLst/>
                <a:defRPr/>
              </a:pPr>
              <a:r>
                <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Cleaner views, </a:t>
              </a:r>
              <a:r>
                <a:rPr lang="en-US" sz="3200">
                  <a:solidFill>
                    <a:prstClr val="black"/>
                  </a:solidFill>
                  <a:latin typeface="Arial" panose="020B0604020202020204" pitchFamily="34" charset="0"/>
                  <a:cs typeface="Arial" panose="020B0604020202020204" pitchFamily="34" charset="0"/>
                </a:rPr>
                <a:t>more features and functions, and </a:t>
              </a:r>
              <a:r>
                <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enhanced search options will make it easier for</a:t>
              </a:r>
              <a:br>
                <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 to find more fun for your Girl Scout!</a:t>
              </a:r>
            </a:p>
          </p:txBody>
        </p:sp>
      </p:grpSp>
      <p:sp>
        <p:nvSpPr>
          <p:cNvPr id="2" name="Rectangle 1">
            <a:extLst>
              <a:ext uri="{FF2B5EF4-FFF2-40B4-BE49-F238E27FC236}">
                <a16:creationId xmlns:a16="http://schemas.microsoft.com/office/drawing/2014/main" id="{C7B2F480-522D-473E-8A6E-001F84D18EEA}"/>
              </a:ext>
            </a:extLst>
          </p:cNvPr>
          <p:cNvSpPr/>
          <p:nvPr/>
        </p:nvSpPr>
        <p:spPr>
          <a:xfrm>
            <a:off x="-1" y="-8373"/>
            <a:ext cx="12447695" cy="207264"/>
          </a:xfrm>
          <a:prstGeom prst="rect">
            <a:avLst/>
          </a:prstGeom>
          <a:gradFill flip="none" rotWithShape="1">
            <a:gsLst>
              <a:gs pos="26000">
                <a:srgbClr val="00AE58"/>
              </a:gs>
              <a:gs pos="100000">
                <a:srgbClr val="008745"/>
              </a:gs>
              <a:gs pos="0">
                <a:srgbClr val="008745"/>
              </a:gs>
              <a:gs pos="71000">
                <a:srgbClr val="00AE58"/>
              </a:gs>
            </a:gsLst>
            <a:lin ang="0" scaled="1"/>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Trefoil Sans"/>
              <a:ea typeface="+mn-ea"/>
              <a:cs typeface="+mn-cs"/>
            </a:endParaRPr>
          </a:p>
        </p:txBody>
      </p:sp>
      <p:sp>
        <p:nvSpPr>
          <p:cNvPr id="3" name="Title 1">
            <a:extLst>
              <a:ext uri="{FF2B5EF4-FFF2-40B4-BE49-F238E27FC236}">
                <a16:creationId xmlns:a16="http://schemas.microsoft.com/office/drawing/2014/main" id="{67D9103A-880A-4B3F-8788-C7E333553F39}"/>
              </a:ext>
            </a:extLst>
          </p:cNvPr>
          <p:cNvSpPr txBox="1">
            <a:spLocks/>
          </p:cNvSpPr>
          <p:nvPr/>
        </p:nvSpPr>
        <p:spPr>
          <a:xfrm>
            <a:off x="341818" y="398324"/>
            <a:ext cx="11761632" cy="6698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Coming this fall</a:t>
            </a:r>
            <a:r>
              <a:rPr kumimoji="0" lang="en-US" sz="36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My Account</a:t>
            </a:r>
            <a:endParaRPr lang="en-US" sz="4000" b="1" dirty="0">
              <a:latin typeface="Arial" panose="020B0604020202020204" pitchFamily="34" charset="0"/>
              <a:cs typeface="Arial" panose="020B0604020202020204" pitchFamily="34" charset="0"/>
            </a:endParaRPr>
          </a:p>
        </p:txBody>
      </p:sp>
      <p:sp>
        <p:nvSpPr>
          <p:cNvPr id="4" name="Title 8">
            <a:extLst>
              <a:ext uri="{FF2B5EF4-FFF2-40B4-BE49-F238E27FC236}">
                <a16:creationId xmlns:a16="http://schemas.microsoft.com/office/drawing/2014/main" id="{B778841F-BDB7-4160-98D0-89AA8D339BDF}"/>
              </a:ext>
            </a:extLst>
          </p:cNvPr>
          <p:cNvSpPr txBox="1">
            <a:spLocks/>
          </p:cNvSpPr>
          <p:nvPr/>
        </p:nvSpPr>
        <p:spPr>
          <a:xfrm>
            <a:off x="677616" y="1068172"/>
            <a:ext cx="11425834" cy="570128"/>
          </a:xfrm>
          <a:prstGeom prst="rect">
            <a:avLst/>
          </a:prstGeom>
        </p:spPr>
        <p:txBody>
          <a:bodyPr vert="horz" lIns="0" tIns="0" rIns="0" bIns="0" rtlCol="0" anchor="ctr">
            <a:noAutofit/>
          </a:bodyPr>
          <a:lstStyle>
            <a:lvl1pPr algn="l" defTabSz="609585" rtl="0" eaLnBrk="1" latinLnBrk="0" hangingPunct="1">
              <a:lnSpc>
                <a:spcPct val="80000"/>
              </a:lnSpc>
              <a:spcBef>
                <a:spcPct val="0"/>
              </a:spcBef>
              <a:buNone/>
              <a:defRPr sz="3733" b="1" kern="1200" baseline="0">
                <a:solidFill>
                  <a:srgbClr val="000000"/>
                </a:solidFill>
                <a:latin typeface="Arial"/>
                <a:ea typeface="+mj-ea"/>
                <a:cs typeface="+mj-cs"/>
              </a:defRPr>
            </a:lvl1pPr>
          </a:lstStyle>
          <a:p>
            <a:pPr marL="0" marR="0" lvl="0" indent="0" algn="l" defTabSz="60958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A refreshed member account management system designed with you in mind.</a:t>
            </a:r>
          </a:p>
        </p:txBody>
      </p:sp>
      <p:pic>
        <p:nvPicPr>
          <p:cNvPr id="5" name="Picture 4">
            <a:extLst>
              <a:ext uri="{FF2B5EF4-FFF2-40B4-BE49-F238E27FC236}">
                <a16:creationId xmlns:a16="http://schemas.microsoft.com/office/drawing/2014/main" id="{F51C9E06-1CAF-45C4-A77D-89F7213E5E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976" y="6246429"/>
            <a:ext cx="548640" cy="548640"/>
          </a:xfrm>
          <a:prstGeom prst="rect">
            <a:avLst/>
          </a:prstGeom>
        </p:spPr>
      </p:pic>
      <p:sp>
        <p:nvSpPr>
          <p:cNvPr id="29" name="Rectangle 28">
            <a:extLst>
              <a:ext uri="{FF2B5EF4-FFF2-40B4-BE49-F238E27FC236}">
                <a16:creationId xmlns:a16="http://schemas.microsoft.com/office/drawing/2014/main" id="{C99C66FF-A407-40F0-8307-DE55D31D3542}"/>
              </a:ext>
            </a:extLst>
          </p:cNvPr>
          <p:cNvSpPr/>
          <p:nvPr/>
        </p:nvSpPr>
        <p:spPr>
          <a:xfrm>
            <a:off x="-127848" y="6101761"/>
            <a:ext cx="12447695" cy="45720"/>
          </a:xfrm>
          <a:prstGeom prst="rect">
            <a:avLst/>
          </a:prstGeom>
          <a:gradFill flip="none" rotWithShape="1">
            <a:gsLst>
              <a:gs pos="26000">
                <a:srgbClr val="00AE58"/>
              </a:gs>
              <a:gs pos="100000">
                <a:srgbClr val="008745"/>
              </a:gs>
              <a:gs pos="0">
                <a:srgbClr val="008745"/>
              </a:gs>
              <a:gs pos="71000">
                <a:srgbClr val="00AE58"/>
              </a:gs>
            </a:gsLst>
            <a:lin ang="0" scaled="1"/>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Trefoil Sans"/>
              <a:ea typeface="+mn-ea"/>
              <a:cs typeface="+mn-cs"/>
            </a:endParaRPr>
          </a:p>
        </p:txBody>
      </p:sp>
      <p:pic>
        <p:nvPicPr>
          <p:cNvPr id="11" name="Picture 10" descr="A picture containing drawing&#10;&#10;Description automatically generated">
            <a:extLst>
              <a:ext uri="{FF2B5EF4-FFF2-40B4-BE49-F238E27FC236}">
                <a16:creationId xmlns:a16="http://schemas.microsoft.com/office/drawing/2014/main" id="{856DCC59-507C-45C5-8A4B-693DFA1AC32F}"/>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961632" y="6241546"/>
            <a:ext cx="5141818" cy="548640"/>
          </a:xfrm>
          <a:prstGeom prst="rect">
            <a:avLst/>
          </a:prstGeom>
        </p:spPr>
      </p:pic>
    </p:spTree>
    <p:extLst>
      <p:ext uri="{BB962C8B-B14F-4D97-AF65-F5344CB8AC3E}">
        <p14:creationId xmlns:p14="http://schemas.microsoft.com/office/powerpoint/2010/main" val="1307583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B2F480-522D-473E-8A6E-001F84D18EEA}"/>
              </a:ext>
            </a:extLst>
          </p:cNvPr>
          <p:cNvSpPr/>
          <p:nvPr/>
        </p:nvSpPr>
        <p:spPr>
          <a:xfrm>
            <a:off x="-1" y="-8373"/>
            <a:ext cx="12447695" cy="207264"/>
          </a:xfrm>
          <a:prstGeom prst="rect">
            <a:avLst/>
          </a:prstGeom>
          <a:gradFill flip="none" rotWithShape="1">
            <a:gsLst>
              <a:gs pos="26000">
                <a:srgbClr val="00AE58"/>
              </a:gs>
              <a:gs pos="100000">
                <a:srgbClr val="008745"/>
              </a:gs>
              <a:gs pos="0">
                <a:srgbClr val="008745"/>
              </a:gs>
              <a:gs pos="71000">
                <a:srgbClr val="00AE58"/>
              </a:gs>
            </a:gsLst>
            <a:lin ang="0" scaled="1"/>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Trefoil Sans"/>
              <a:ea typeface="+mn-ea"/>
              <a:cs typeface="+mn-cs"/>
            </a:endParaRPr>
          </a:p>
        </p:txBody>
      </p:sp>
      <p:sp>
        <p:nvSpPr>
          <p:cNvPr id="3" name="Title 1">
            <a:extLst>
              <a:ext uri="{FF2B5EF4-FFF2-40B4-BE49-F238E27FC236}">
                <a16:creationId xmlns:a16="http://schemas.microsoft.com/office/drawing/2014/main" id="{67D9103A-880A-4B3F-8788-C7E333553F39}"/>
              </a:ext>
            </a:extLst>
          </p:cNvPr>
          <p:cNvSpPr txBox="1">
            <a:spLocks/>
          </p:cNvSpPr>
          <p:nvPr/>
        </p:nvSpPr>
        <p:spPr>
          <a:xfrm>
            <a:off x="341818" y="398324"/>
            <a:ext cx="11761632" cy="6698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200" b="1" dirty="0">
                <a:latin typeface="Arial" panose="020B0604020202020204" pitchFamily="34" charset="0"/>
                <a:cs typeface="Arial" panose="020B0604020202020204" pitchFamily="34" charset="0"/>
              </a:rPr>
              <a:t>Understanding access to the new member platform</a:t>
            </a:r>
          </a:p>
        </p:txBody>
      </p:sp>
      <p:pic>
        <p:nvPicPr>
          <p:cNvPr id="5" name="Picture 4">
            <a:extLst>
              <a:ext uri="{FF2B5EF4-FFF2-40B4-BE49-F238E27FC236}">
                <a16:creationId xmlns:a16="http://schemas.microsoft.com/office/drawing/2014/main" id="{F51C9E06-1CAF-45C4-A77D-89F7213E5E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976" y="6246429"/>
            <a:ext cx="548640" cy="548640"/>
          </a:xfrm>
          <a:prstGeom prst="rect">
            <a:avLst/>
          </a:prstGeom>
        </p:spPr>
      </p:pic>
      <p:sp>
        <p:nvSpPr>
          <p:cNvPr id="29" name="Rectangle 28">
            <a:extLst>
              <a:ext uri="{FF2B5EF4-FFF2-40B4-BE49-F238E27FC236}">
                <a16:creationId xmlns:a16="http://schemas.microsoft.com/office/drawing/2014/main" id="{C99C66FF-A407-40F0-8307-DE55D31D3542}"/>
              </a:ext>
            </a:extLst>
          </p:cNvPr>
          <p:cNvSpPr/>
          <p:nvPr/>
        </p:nvSpPr>
        <p:spPr>
          <a:xfrm>
            <a:off x="-127848" y="6101761"/>
            <a:ext cx="12447695" cy="45720"/>
          </a:xfrm>
          <a:prstGeom prst="rect">
            <a:avLst/>
          </a:prstGeom>
          <a:gradFill flip="none" rotWithShape="1">
            <a:gsLst>
              <a:gs pos="26000">
                <a:srgbClr val="00AE58"/>
              </a:gs>
              <a:gs pos="100000">
                <a:srgbClr val="008745"/>
              </a:gs>
              <a:gs pos="0">
                <a:srgbClr val="008745"/>
              </a:gs>
              <a:gs pos="71000">
                <a:srgbClr val="00AE58"/>
              </a:gs>
            </a:gsLst>
            <a:lin ang="0" scaled="1"/>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Trefoil Sans"/>
              <a:ea typeface="+mn-ea"/>
              <a:cs typeface="+mn-cs"/>
            </a:endParaRPr>
          </a:p>
        </p:txBody>
      </p:sp>
      <p:pic>
        <p:nvPicPr>
          <p:cNvPr id="11" name="Picture 10" descr="A picture containing drawing&#10;&#10;Description automatically generated">
            <a:extLst>
              <a:ext uri="{FF2B5EF4-FFF2-40B4-BE49-F238E27FC236}">
                <a16:creationId xmlns:a16="http://schemas.microsoft.com/office/drawing/2014/main" id="{856DCC59-507C-45C5-8A4B-693DFA1AC32F}"/>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961632" y="6241546"/>
            <a:ext cx="5141818" cy="548640"/>
          </a:xfrm>
          <a:prstGeom prst="rect">
            <a:avLst/>
          </a:prstGeom>
        </p:spPr>
      </p:pic>
      <p:grpSp>
        <p:nvGrpSpPr>
          <p:cNvPr id="64" name="Group 63">
            <a:extLst>
              <a:ext uri="{FF2B5EF4-FFF2-40B4-BE49-F238E27FC236}">
                <a16:creationId xmlns:a16="http://schemas.microsoft.com/office/drawing/2014/main" id="{4F64BAA7-0E1F-4BA9-85F3-3310E3F8D803}"/>
              </a:ext>
            </a:extLst>
          </p:cNvPr>
          <p:cNvGrpSpPr/>
          <p:nvPr/>
        </p:nvGrpSpPr>
        <p:grpSpPr>
          <a:xfrm>
            <a:off x="4970816" y="1275068"/>
            <a:ext cx="6716378" cy="4594443"/>
            <a:chOff x="4838464" y="1275068"/>
            <a:chExt cx="6716378" cy="4594443"/>
          </a:xfrm>
        </p:grpSpPr>
        <p:grpSp>
          <p:nvGrpSpPr>
            <p:cNvPr id="57" name="Group 56">
              <a:extLst>
                <a:ext uri="{FF2B5EF4-FFF2-40B4-BE49-F238E27FC236}">
                  <a16:creationId xmlns:a16="http://schemas.microsoft.com/office/drawing/2014/main" id="{DD52EA06-51FE-442A-BF18-C09B933BFB98}"/>
                </a:ext>
              </a:extLst>
            </p:cNvPr>
            <p:cNvGrpSpPr/>
            <p:nvPr/>
          </p:nvGrpSpPr>
          <p:grpSpPr>
            <a:xfrm>
              <a:off x="4838464" y="1275068"/>
              <a:ext cx="6701403" cy="4594443"/>
              <a:chOff x="5533623" y="1772399"/>
              <a:chExt cx="5534424" cy="4041259"/>
            </a:xfrm>
          </p:grpSpPr>
          <p:sp>
            <p:nvSpPr>
              <p:cNvPr id="54" name="Rectangle 53">
                <a:extLst>
                  <a:ext uri="{FF2B5EF4-FFF2-40B4-BE49-F238E27FC236}">
                    <a16:creationId xmlns:a16="http://schemas.microsoft.com/office/drawing/2014/main" id="{FDD05577-42C0-4EBB-B2EB-48229FCFBAAF}"/>
                  </a:ext>
                </a:extLst>
              </p:cNvPr>
              <p:cNvSpPr/>
              <p:nvPr/>
            </p:nvSpPr>
            <p:spPr>
              <a:xfrm rot="5400000" flipH="1">
                <a:off x="8178037" y="-872015"/>
                <a:ext cx="245596" cy="5534424"/>
              </a:xfrm>
              <a:prstGeom prst="rect">
                <a:avLst/>
              </a:prstGeom>
              <a:solidFill>
                <a:srgbClr val="57C785"/>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5" name="Rectangle 54">
                <a:extLst>
                  <a:ext uri="{FF2B5EF4-FFF2-40B4-BE49-F238E27FC236}">
                    <a16:creationId xmlns:a16="http://schemas.microsoft.com/office/drawing/2014/main" id="{E132F28F-AB93-422C-AC2C-C7EA23574A2A}"/>
                  </a:ext>
                </a:extLst>
              </p:cNvPr>
              <p:cNvSpPr/>
              <p:nvPr/>
            </p:nvSpPr>
            <p:spPr>
              <a:xfrm>
                <a:off x="5545990" y="2017996"/>
                <a:ext cx="5509689" cy="3795662"/>
              </a:xfrm>
              <a:prstGeom prst="rect">
                <a:avLst/>
              </a:prstGeom>
              <a:solidFill>
                <a:srgbClr val="C7C8CA">
                  <a:lumMod val="20000"/>
                  <a:lumOff val="80000"/>
                </a:srgbClr>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56" name="Rectangle 55">
              <a:extLst>
                <a:ext uri="{FF2B5EF4-FFF2-40B4-BE49-F238E27FC236}">
                  <a16:creationId xmlns:a16="http://schemas.microsoft.com/office/drawing/2014/main" id="{B2EAE873-6BCC-4169-97C2-514D52683C86}"/>
                </a:ext>
              </a:extLst>
            </p:cNvPr>
            <p:cNvSpPr/>
            <p:nvPr/>
          </p:nvSpPr>
          <p:spPr>
            <a:xfrm>
              <a:off x="4853439" y="1706495"/>
              <a:ext cx="6701403" cy="3970318"/>
            </a:xfrm>
            <a:prstGeom prst="rect">
              <a:avLst/>
            </a:prstGeom>
          </p:spPr>
          <p:txBody>
            <a:bodyPr wrap="square">
              <a:spAutoFit/>
            </a:bodyPr>
            <a:lstStyle/>
            <a:p>
              <a:pPr marL="342900" indent="-342900" defTabSz="609585">
                <a:spcBef>
                  <a:spcPct val="20000"/>
                </a:spcBef>
                <a:buClr>
                  <a:prstClr val="black"/>
                </a:buClr>
                <a:buSzPct val="100000"/>
                <a:buFont typeface="Arial" panose="020B0604020202020204" pitchFamily="34" charset="0"/>
                <a:buChar char="•"/>
                <a:defRPr/>
              </a:pPr>
              <a:r>
                <a:rPr lang="en-US" sz="2000" dirty="0">
                  <a:solidFill>
                    <a:prstClr val="black"/>
                  </a:solidFill>
                  <a:latin typeface="Arial" panose="020B0604020202020204" pitchFamily="34" charset="0"/>
                  <a:cs typeface="Arial" panose="020B0604020202020204" pitchFamily="34" charset="0"/>
                </a:rPr>
                <a:t>In our current state, many parents/caregivers are sharing an email address to access their family’s</a:t>
              </a:r>
              <a:br>
                <a:rPr lang="en-US" sz="2000" dirty="0">
                  <a:solidFill>
                    <a:prstClr val="black"/>
                  </a:solidFill>
                  <a:latin typeface="Arial" panose="020B0604020202020204" pitchFamily="34" charset="0"/>
                  <a:cs typeface="Arial" panose="020B0604020202020204" pitchFamily="34" charset="0"/>
                </a:rPr>
              </a:br>
              <a:r>
                <a:rPr lang="en-US" sz="2000" dirty="0">
                  <a:solidFill>
                    <a:prstClr val="black"/>
                  </a:solidFill>
                  <a:latin typeface="Arial" panose="020B0604020202020204" pitchFamily="34" charset="0"/>
                  <a:cs typeface="Arial" panose="020B0604020202020204" pitchFamily="34" charset="0"/>
                </a:rPr>
                <a:t>Girl Scout account</a:t>
              </a:r>
            </a:p>
            <a:p>
              <a:pPr marL="342900" indent="-342900" defTabSz="609585">
                <a:spcBef>
                  <a:spcPct val="20000"/>
                </a:spcBef>
                <a:buClr>
                  <a:prstClr val="black"/>
                </a:buClr>
                <a:buSzPct val="100000"/>
                <a:buFont typeface="Arial" panose="020B0604020202020204" pitchFamily="34" charset="0"/>
                <a:buChar char="•"/>
                <a:defRPr/>
              </a:pPr>
              <a:r>
                <a:rPr lang="en-US" sz="2000" dirty="0">
                  <a:solidFill>
                    <a:prstClr val="black"/>
                  </a:solidFill>
                  <a:latin typeface="Arial" panose="020B0604020202020204" pitchFamily="34" charset="0"/>
                  <a:cs typeface="Arial" panose="020B0604020202020204" pitchFamily="34" charset="0"/>
                </a:rPr>
                <a:t>In our future state, all parents/caregivers will need to have a unique email address to identify them in the system. During data migration:</a:t>
              </a:r>
            </a:p>
            <a:p>
              <a:pPr marL="800100" lvl="1" indent="-342900" defTabSz="609585">
                <a:spcBef>
                  <a:spcPct val="20000"/>
                </a:spcBef>
                <a:buClr>
                  <a:prstClr val="black"/>
                </a:buClr>
                <a:buSzPct val="100000"/>
                <a:buFont typeface="Arial" panose="020B0604020202020204" pitchFamily="34" charset="0"/>
                <a:buChar char="•"/>
                <a:defRPr/>
              </a:pPr>
              <a:r>
                <a:rPr lang="en-US" sz="2000" dirty="0">
                  <a:solidFill>
                    <a:prstClr val="black"/>
                  </a:solidFill>
                  <a:latin typeface="Arial" panose="020B0604020202020204" pitchFamily="34" charset="0"/>
                  <a:cs typeface="Arial" panose="020B0604020202020204" pitchFamily="34" charset="0"/>
                </a:rPr>
                <a:t>Primary caregivers in our current state will migrate to the new environment as they appear.</a:t>
              </a:r>
            </a:p>
            <a:p>
              <a:pPr marL="800100" lvl="1" indent="-342900" defTabSz="609585">
                <a:spcBef>
                  <a:spcPct val="20000"/>
                </a:spcBef>
                <a:buClr>
                  <a:prstClr val="black"/>
                </a:buClr>
                <a:buSzPct val="100000"/>
                <a:buFont typeface="Arial" panose="020B0604020202020204" pitchFamily="34" charset="0"/>
                <a:buChar char="•"/>
                <a:defRPr/>
              </a:pPr>
              <a:r>
                <a:rPr lang="en-US" sz="2000" dirty="0">
                  <a:solidFill>
                    <a:prstClr val="black"/>
                  </a:solidFill>
                  <a:latin typeface="Arial" panose="020B0604020202020204" pitchFamily="34" charset="0"/>
                  <a:cs typeface="Arial" panose="020B0604020202020204" pitchFamily="34" charset="0"/>
                </a:rPr>
                <a:t>Secondary</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caregivers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who do not have</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unique email address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our current system will migrate with a </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noemail@gs.org</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email</a:t>
              </a:r>
              <a:r>
                <a:rPr kumimoji="0" lang="en-US" sz="2000" b="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will need assistance to access the household account </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pic>
        <p:nvPicPr>
          <p:cNvPr id="59" name="Graphic 58" descr="Key">
            <a:extLst>
              <a:ext uri="{FF2B5EF4-FFF2-40B4-BE49-F238E27FC236}">
                <a16:creationId xmlns:a16="http://schemas.microsoft.com/office/drawing/2014/main" id="{A17DD7A5-DA6A-46DB-A860-51D82C7D5CE5}"/>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21364" b="21745"/>
          <a:stretch/>
        </p:blipFill>
        <p:spPr>
          <a:xfrm rot="16200000" flipH="1">
            <a:off x="285503" y="2261158"/>
            <a:ext cx="4105529" cy="2335683"/>
          </a:xfrm>
          <a:prstGeom prst="rect">
            <a:avLst/>
          </a:prstGeom>
        </p:spPr>
      </p:pic>
      <p:sp>
        <p:nvSpPr>
          <p:cNvPr id="61" name="TextBox 60">
            <a:extLst>
              <a:ext uri="{FF2B5EF4-FFF2-40B4-BE49-F238E27FC236}">
                <a16:creationId xmlns:a16="http://schemas.microsoft.com/office/drawing/2014/main" id="{6D2A8FE6-0941-44ED-B25E-1D7C862CED5F}"/>
              </a:ext>
            </a:extLst>
          </p:cNvPr>
          <p:cNvSpPr txBox="1"/>
          <p:nvPr/>
        </p:nvSpPr>
        <p:spPr>
          <a:xfrm>
            <a:off x="341818" y="2199980"/>
            <a:ext cx="3992898" cy="2677656"/>
          </a:xfrm>
          <a:prstGeom prst="rect">
            <a:avLst/>
          </a:prstGeom>
          <a:noFill/>
        </p:spPr>
        <p:txBody>
          <a:bodyPr wrap="square" rtlCol="0">
            <a:spAutoFit/>
          </a:bodyPr>
          <a:lstStyle/>
          <a:p>
            <a:pPr algn="ctr"/>
            <a:r>
              <a:rPr lang="en-US" sz="2800" b="1">
                <a:solidFill>
                  <a:srgbClr val="00B050"/>
                </a:solidFill>
                <a:latin typeface="Arial" panose="020B0604020202020204" pitchFamily="34" charset="0"/>
                <a:cs typeface="Arial" panose="020B0604020202020204" pitchFamily="34" charset="0"/>
              </a:rPr>
              <a:t>The key to accessing the refreshed member platform, My Account, after Go-Live</a:t>
            </a:r>
            <a:br>
              <a:rPr lang="en-US" sz="2800" b="1">
                <a:solidFill>
                  <a:srgbClr val="00B050"/>
                </a:solidFill>
                <a:latin typeface="Arial" panose="020B0604020202020204" pitchFamily="34" charset="0"/>
                <a:cs typeface="Arial" panose="020B0604020202020204" pitchFamily="34" charset="0"/>
              </a:rPr>
            </a:br>
            <a:r>
              <a:rPr lang="en-US" sz="2800" b="1" u="sng">
                <a:solidFill>
                  <a:srgbClr val="00B050"/>
                </a:solidFill>
                <a:latin typeface="Arial" panose="020B0604020202020204" pitchFamily="34" charset="0"/>
                <a:cs typeface="Arial" panose="020B0604020202020204" pitchFamily="34" charset="0"/>
              </a:rPr>
              <a:t>is a unique email address</a:t>
            </a:r>
            <a:r>
              <a:rPr lang="en-US" sz="2800" b="1">
                <a:solidFill>
                  <a:srgbClr val="00B05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63949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B2F480-522D-473E-8A6E-001F84D18EEA}"/>
              </a:ext>
            </a:extLst>
          </p:cNvPr>
          <p:cNvSpPr/>
          <p:nvPr/>
        </p:nvSpPr>
        <p:spPr>
          <a:xfrm>
            <a:off x="-1" y="-8373"/>
            <a:ext cx="12447695" cy="207264"/>
          </a:xfrm>
          <a:prstGeom prst="rect">
            <a:avLst/>
          </a:prstGeom>
          <a:gradFill flip="none" rotWithShape="1">
            <a:gsLst>
              <a:gs pos="26000">
                <a:srgbClr val="00AE58"/>
              </a:gs>
              <a:gs pos="100000">
                <a:srgbClr val="008745"/>
              </a:gs>
              <a:gs pos="0">
                <a:srgbClr val="008745"/>
              </a:gs>
              <a:gs pos="71000">
                <a:srgbClr val="00AE58"/>
              </a:gs>
            </a:gsLst>
            <a:lin ang="0" scaled="1"/>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Trefoil Sans"/>
              <a:ea typeface="+mn-ea"/>
              <a:cs typeface="+mn-cs"/>
            </a:endParaRPr>
          </a:p>
        </p:txBody>
      </p:sp>
      <p:sp>
        <p:nvSpPr>
          <p:cNvPr id="3" name="Title 1">
            <a:extLst>
              <a:ext uri="{FF2B5EF4-FFF2-40B4-BE49-F238E27FC236}">
                <a16:creationId xmlns:a16="http://schemas.microsoft.com/office/drawing/2014/main" id="{67D9103A-880A-4B3F-8788-C7E333553F39}"/>
              </a:ext>
            </a:extLst>
          </p:cNvPr>
          <p:cNvSpPr txBox="1">
            <a:spLocks/>
          </p:cNvSpPr>
          <p:nvPr/>
        </p:nvSpPr>
        <p:spPr>
          <a:xfrm>
            <a:off x="341818" y="398324"/>
            <a:ext cx="11364908" cy="6698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200" b="1" dirty="0">
                <a:latin typeface="Arial" panose="020B0604020202020204" pitchFamily="34" charset="0"/>
                <a:cs typeface="Arial" panose="020B0604020202020204" pitchFamily="34" charset="0"/>
              </a:rPr>
              <a:t>How can you ensure a smoother transition for your family</a:t>
            </a:r>
          </a:p>
        </p:txBody>
      </p:sp>
      <p:pic>
        <p:nvPicPr>
          <p:cNvPr id="5" name="Picture 4">
            <a:extLst>
              <a:ext uri="{FF2B5EF4-FFF2-40B4-BE49-F238E27FC236}">
                <a16:creationId xmlns:a16="http://schemas.microsoft.com/office/drawing/2014/main" id="{F51C9E06-1CAF-45C4-A77D-89F7213E5E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976" y="6246429"/>
            <a:ext cx="548640" cy="548640"/>
          </a:xfrm>
          <a:prstGeom prst="rect">
            <a:avLst/>
          </a:prstGeom>
        </p:spPr>
      </p:pic>
      <p:sp>
        <p:nvSpPr>
          <p:cNvPr id="29" name="Rectangle 28">
            <a:extLst>
              <a:ext uri="{FF2B5EF4-FFF2-40B4-BE49-F238E27FC236}">
                <a16:creationId xmlns:a16="http://schemas.microsoft.com/office/drawing/2014/main" id="{C99C66FF-A407-40F0-8307-DE55D31D3542}"/>
              </a:ext>
            </a:extLst>
          </p:cNvPr>
          <p:cNvSpPr/>
          <p:nvPr/>
        </p:nvSpPr>
        <p:spPr>
          <a:xfrm>
            <a:off x="-127848" y="6101761"/>
            <a:ext cx="12447695" cy="45720"/>
          </a:xfrm>
          <a:prstGeom prst="rect">
            <a:avLst/>
          </a:prstGeom>
          <a:gradFill flip="none" rotWithShape="1">
            <a:gsLst>
              <a:gs pos="26000">
                <a:srgbClr val="00AE58"/>
              </a:gs>
              <a:gs pos="100000">
                <a:srgbClr val="008745"/>
              </a:gs>
              <a:gs pos="0">
                <a:srgbClr val="008745"/>
              </a:gs>
              <a:gs pos="71000">
                <a:srgbClr val="00AE58"/>
              </a:gs>
            </a:gsLst>
            <a:lin ang="0" scaled="1"/>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Trefoil Sans"/>
              <a:ea typeface="+mn-ea"/>
              <a:cs typeface="+mn-cs"/>
            </a:endParaRPr>
          </a:p>
        </p:txBody>
      </p:sp>
      <p:pic>
        <p:nvPicPr>
          <p:cNvPr id="11" name="Picture 10" descr="A picture containing drawing&#10;&#10;Description automatically generated">
            <a:extLst>
              <a:ext uri="{FF2B5EF4-FFF2-40B4-BE49-F238E27FC236}">
                <a16:creationId xmlns:a16="http://schemas.microsoft.com/office/drawing/2014/main" id="{856DCC59-507C-45C5-8A4B-693DFA1AC32F}"/>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961632" y="6241546"/>
            <a:ext cx="5141818" cy="548640"/>
          </a:xfrm>
          <a:prstGeom prst="rect">
            <a:avLst/>
          </a:prstGeom>
        </p:spPr>
      </p:pic>
      <p:pic>
        <p:nvPicPr>
          <p:cNvPr id="59" name="Graphic 58" descr="Key">
            <a:extLst>
              <a:ext uri="{FF2B5EF4-FFF2-40B4-BE49-F238E27FC236}">
                <a16:creationId xmlns:a16="http://schemas.microsoft.com/office/drawing/2014/main" id="{A17DD7A5-DA6A-46DB-A860-51D82C7D5CE5}"/>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21364" b="21745"/>
          <a:stretch/>
        </p:blipFill>
        <p:spPr>
          <a:xfrm>
            <a:off x="341818" y="910228"/>
            <a:ext cx="4105529" cy="2335683"/>
          </a:xfrm>
          <a:prstGeom prst="rect">
            <a:avLst/>
          </a:prstGeom>
        </p:spPr>
      </p:pic>
      <p:sp>
        <p:nvSpPr>
          <p:cNvPr id="61" name="TextBox 60">
            <a:extLst>
              <a:ext uri="{FF2B5EF4-FFF2-40B4-BE49-F238E27FC236}">
                <a16:creationId xmlns:a16="http://schemas.microsoft.com/office/drawing/2014/main" id="{6D2A8FE6-0941-44ED-B25E-1D7C862CED5F}"/>
              </a:ext>
            </a:extLst>
          </p:cNvPr>
          <p:cNvSpPr txBox="1"/>
          <p:nvPr/>
        </p:nvSpPr>
        <p:spPr>
          <a:xfrm>
            <a:off x="765283" y="1623489"/>
            <a:ext cx="9626492" cy="830997"/>
          </a:xfrm>
          <a:prstGeom prst="rect">
            <a:avLst/>
          </a:prstGeom>
          <a:noFill/>
        </p:spPr>
        <p:txBody>
          <a:bodyPr wrap="square" rtlCol="0">
            <a:spAutoFit/>
          </a:bodyPr>
          <a:lstStyle/>
          <a:p>
            <a:pPr>
              <a:spcAft>
                <a:spcPts val="300"/>
              </a:spcAft>
            </a:pPr>
            <a:r>
              <a:rPr lang="en-US" sz="2400" b="1" dirty="0">
                <a:solidFill>
                  <a:schemeClr val="accent4"/>
                </a:solidFill>
                <a:latin typeface="Arial" panose="020B0604020202020204" pitchFamily="34" charset="0"/>
                <a:cs typeface="Arial" panose="020B0604020202020204" pitchFamily="34" charset="0"/>
              </a:rPr>
              <a:t>Follow the steps below to review the Girl Scout accounts for all parents and caregivers in your household before November 15.</a:t>
            </a:r>
          </a:p>
        </p:txBody>
      </p:sp>
      <p:sp>
        <p:nvSpPr>
          <p:cNvPr id="6" name="Rectangle 5">
            <a:extLst>
              <a:ext uri="{FF2B5EF4-FFF2-40B4-BE49-F238E27FC236}">
                <a16:creationId xmlns:a16="http://schemas.microsoft.com/office/drawing/2014/main" id="{337B87D5-902E-452E-8963-0E7CD8D4C279}"/>
              </a:ext>
            </a:extLst>
          </p:cNvPr>
          <p:cNvSpPr/>
          <p:nvPr/>
        </p:nvSpPr>
        <p:spPr>
          <a:xfrm>
            <a:off x="610844" y="3323219"/>
            <a:ext cx="11226003" cy="2160591"/>
          </a:xfrm>
          <a:prstGeom prst="rect">
            <a:avLst/>
          </a:prstGeom>
        </p:spPr>
        <p:txBody>
          <a:bodyPr wrap="square">
            <a:spAutoFit/>
          </a:bodyPr>
          <a:lstStyle/>
          <a:p>
            <a:pPr defTabSz="609585">
              <a:spcBef>
                <a:spcPct val="20000"/>
              </a:spcBef>
              <a:buClr>
                <a:prstClr val="black"/>
              </a:buClr>
              <a:buSzPct val="100000"/>
              <a:defRPr/>
            </a:pPr>
            <a:r>
              <a:rPr lang="en-US" sz="2400" b="1" dirty="0">
                <a:solidFill>
                  <a:prstClr val="black"/>
                </a:solidFill>
                <a:latin typeface="Arial" panose="020B0604020202020204" pitchFamily="34" charset="0"/>
                <a:cs typeface="Arial" panose="020B0604020202020204" pitchFamily="34" charset="0"/>
              </a:rPr>
              <a:t>Three easy steps:</a:t>
            </a:r>
          </a:p>
          <a:p>
            <a:pPr marL="457200" indent="-457200" defTabSz="609585">
              <a:spcBef>
                <a:spcPct val="20000"/>
              </a:spcBef>
              <a:buClr>
                <a:prstClr val="black"/>
              </a:buClr>
              <a:buSzPct val="100000"/>
              <a:buFont typeface="+mj-lt"/>
              <a:buAutoNum type="arabicPeriod"/>
              <a:defRPr/>
            </a:pPr>
            <a:r>
              <a:rPr lang="en-US" sz="2400" dirty="0">
                <a:solidFill>
                  <a:prstClr val="black"/>
                </a:solidFill>
                <a:latin typeface="Arial" panose="020B0604020202020204" pitchFamily="34" charset="0"/>
                <a:cs typeface="Arial" panose="020B0604020202020204" pitchFamily="34" charset="0"/>
              </a:rPr>
              <a:t>Log in to your </a:t>
            </a:r>
            <a:r>
              <a:rPr lang="en-US" sz="2400" dirty="0" err="1">
                <a:solidFill>
                  <a:prstClr val="black"/>
                </a:solidFill>
                <a:latin typeface="Arial" panose="020B0604020202020204" pitchFamily="34" charset="0"/>
                <a:cs typeface="Arial" panose="020B0604020202020204" pitchFamily="34" charset="0"/>
              </a:rPr>
              <a:t>MyGS</a:t>
            </a:r>
            <a:r>
              <a:rPr lang="en-US" sz="2400" dirty="0">
                <a:solidFill>
                  <a:prstClr val="black"/>
                </a:solidFill>
                <a:latin typeface="Arial" panose="020B0604020202020204" pitchFamily="34" charset="0"/>
                <a:cs typeface="Arial" panose="020B0604020202020204" pitchFamily="34" charset="0"/>
              </a:rPr>
              <a:t> account.</a:t>
            </a:r>
          </a:p>
          <a:p>
            <a:pPr marL="457200" indent="-457200" defTabSz="609585">
              <a:spcBef>
                <a:spcPct val="20000"/>
              </a:spcBef>
              <a:buClr>
                <a:prstClr val="black"/>
              </a:buClr>
              <a:buSzPct val="100000"/>
              <a:buFont typeface="+mj-lt"/>
              <a:buAutoNum type="arabicPeriod"/>
              <a:defRPr/>
            </a:pPr>
            <a:r>
              <a:rPr lang="en-US" sz="2400" dirty="0">
                <a:solidFill>
                  <a:prstClr val="black"/>
                </a:solidFill>
                <a:latin typeface="Arial" panose="020B0604020202020204" pitchFamily="34" charset="0"/>
                <a:cs typeface="Arial" panose="020B0604020202020204" pitchFamily="34" charset="0"/>
              </a:rPr>
              <a:t>Review the email addresses for your household, are the parents/caregivers in your household using the same email address?  If “YES”, complete Step 3.</a:t>
            </a:r>
          </a:p>
          <a:p>
            <a:pPr marL="457200" indent="-457200" defTabSz="609585">
              <a:spcBef>
                <a:spcPct val="20000"/>
              </a:spcBef>
              <a:buClr>
                <a:prstClr val="black"/>
              </a:buClr>
              <a:buSzPct val="100000"/>
              <a:buFont typeface="+mj-lt"/>
              <a:buAutoNum type="arabicPeriod"/>
              <a:defRPr/>
            </a:pPr>
            <a:r>
              <a:rPr lang="en-US" sz="2400" dirty="0">
                <a:solidFill>
                  <a:prstClr val="black"/>
                </a:solidFill>
                <a:latin typeface="Arial" panose="020B0604020202020204" pitchFamily="34" charset="0"/>
                <a:cs typeface="Arial" panose="020B0604020202020204" pitchFamily="34" charset="0"/>
              </a:rPr>
              <a:t>Provide a new email address for the secondary caregiver. </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19450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Question Mark">
            <a:extLst>
              <a:ext uri="{FF2B5EF4-FFF2-40B4-BE49-F238E27FC236}">
                <a16:creationId xmlns:a16="http://schemas.microsoft.com/office/drawing/2014/main" id="{AF326BF0-E3A9-4314-A33D-41DF491FE1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2" y="733248"/>
            <a:ext cx="5161628" cy="5161628"/>
          </a:xfrm>
          <a:prstGeom prst="rect">
            <a:avLst/>
          </a:prstGeom>
        </p:spPr>
      </p:pic>
      <p:sp>
        <p:nvSpPr>
          <p:cNvPr id="2" name="Rectangle 1">
            <a:extLst>
              <a:ext uri="{FF2B5EF4-FFF2-40B4-BE49-F238E27FC236}">
                <a16:creationId xmlns:a16="http://schemas.microsoft.com/office/drawing/2014/main" id="{C7B2F480-522D-473E-8A6E-001F84D18EEA}"/>
              </a:ext>
            </a:extLst>
          </p:cNvPr>
          <p:cNvSpPr/>
          <p:nvPr/>
        </p:nvSpPr>
        <p:spPr>
          <a:xfrm>
            <a:off x="-1" y="-8373"/>
            <a:ext cx="12447695" cy="207264"/>
          </a:xfrm>
          <a:prstGeom prst="rect">
            <a:avLst/>
          </a:prstGeom>
          <a:gradFill flip="none" rotWithShape="1">
            <a:gsLst>
              <a:gs pos="26000">
                <a:srgbClr val="00AE58"/>
              </a:gs>
              <a:gs pos="100000">
                <a:srgbClr val="008745"/>
              </a:gs>
              <a:gs pos="0">
                <a:srgbClr val="008745"/>
              </a:gs>
              <a:gs pos="71000">
                <a:srgbClr val="00AE58"/>
              </a:gs>
            </a:gsLst>
            <a:lin ang="0" scaled="1"/>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Trefoil Sans"/>
              <a:ea typeface="+mn-ea"/>
              <a:cs typeface="+mn-cs"/>
            </a:endParaRPr>
          </a:p>
        </p:txBody>
      </p:sp>
      <p:sp>
        <p:nvSpPr>
          <p:cNvPr id="3" name="Title 1">
            <a:extLst>
              <a:ext uri="{FF2B5EF4-FFF2-40B4-BE49-F238E27FC236}">
                <a16:creationId xmlns:a16="http://schemas.microsoft.com/office/drawing/2014/main" id="{67D9103A-880A-4B3F-8788-C7E333553F39}"/>
              </a:ext>
            </a:extLst>
          </p:cNvPr>
          <p:cNvSpPr txBox="1">
            <a:spLocks/>
          </p:cNvSpPr>
          <p:nvPr/>
        </p:nvSpPr>
        <p:spPr>
          <a:xfrm>
            <a:off x="341818" y="398324"/>
            <a:ext cx="11761632" cy="6698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200" b="1" dirty="0">
                <a:latin typeface="Arial" panose="020B0604020202020204" pitchFamily="34" charset="0"/>
                <a:cs typeface="Arial" panose="020B0604020202020204" pitchFamily="34" charset="0"/>
              </a:rPr>
              <a:t>In case you were wondering</a:t>
            </a:r>
          </a:p>
        </p:txBody>
      </p:sp>
      <p:pic>
        <p:nvPicPr>
          <p:cNvPr id="5" name="Picture 4">
            <a:extLst>
              <a:ext uri="{FF2B5EF4-FFF2-40B4-BE49-F238E27FC236}">
                <a16:creationId xmlns:a16="http://schemas.microsoft.com/office/drawing/2014/main" id="{F51C9E06-1CAF-45C4-A77D-89F7213E5E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976" y="6246429"/>
            <a:ext cx="548640" cy="548640"/>
          </a:xfrm>
          <a:prstGeom prst="rect">
            <a:avLst/>
          </a:prstGeom>
        </p:spPr>
      </p:pic>
      <p:sp>
        <p:nvSpPr>
          <p:cNvPr id="29" name="Rectangle 28">
            <a:extLst>
              <a:ext uri="{FF2B5EF4-FFF2-40B4-BE49-F238E27FC236}">
                <a16:creationId xmlns:a16="http://schemas.microsoft.com/office/drawing/2014/main" id="{C99C66FF-A407-40F0-8307-DE55D31D3542}"/>
              </a:ext>
            </a:extLst>
          </p:cNvPr>
          <p:cNvSpPr/>
          <p:nvPr/>
        </p:nvSpPr>
        <p:spPr>
          <a:xfrm>
            <a:off x="-127848" y="6101761"/>
            <a:ext cx="12447695" cy="45720"/>
          </a:xfrm>
          <a:prstGeom prst="rect">
            <a:avLst/>
          </a:prstGeom>
          <a:gradFill flip="none" rotWithShape="1">
            <a:gsLst>
              <a:gs pos="26000">
                <a:srgbClr val="00AE58"/>
              </a:gs>
              <a:gs pos="100000">
                <a:srgbClr val="008745"/>
              </a:gs>
              <a:gs pos="0">
                <a:srgbClr val="008745"/>
              </a:gs>
              <a:gs pos="71000">
                <a:srgbClr val="00AE58"/>
              </a:gs>
            </a:gsLst>
            <a:lin ang="0" scaled="1"/>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Trefoil Sans"/>
              <a:ea typeface="+mn-ea"/>
              <a:cs typeface="+mn-cs"/>
            </a:endParaRPr>
          </a:p>
        </p:txBody>
      </p:sp>
      <p:pic>
        <p:nvPicPr>
          <p:cNvPr id="11" name="Picture 10" descr="A picture containing drawing&#10;&#10;Description automatically generated">
            <a:extLst>
              <a:ext uri="{FF2B5EF4-FFF2-40B4-BE49-F238E27FC236}">
                <a16:creationId xmlns:a16="http://schemas.microsoft.com/office/drawing/2014/main" id="{856DCC59-507C-45C5-8A4B-693DFA1AC32F}"/>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961632" y="6241546"/>
            <a:ext cx="5141818" cy="548640"/>
          </a:xfrm>
          <a:prstGeom prst="rect">
            <a:avLst/>
          </a:prstGeom>
        </p:spPr>
      </p:pic>
      <p:sp>
        <p:nvSpPr>
          <p:cNvPr id="61" name="TextBox 60">
            <a:extLst>
              <a:ext uri="{FF2B5EF4-FFF2-40B4-BE49-F238E27FC236}">
                <a16:creationId xmlns:a16="http://schemas.microsoft.com/office/drawing/2014/main" id="{6D2A8FE6-0941-44ED-B25E-1D7C862CED5F}"/>
              </a:ext>
            </a:extLst>
          </p:cNvPr>
          <p:cNvSpPr txBox="1"/>
          <p:nvPr/>
        </p:nvSpPr>
        <p:spPr>
          <a:xfrm>
            <a:off x="575771" y="1579857"/>
            <a:ext cx="11293725" cy="4170372"/>
          </a:xfrm>
          <a:prstGeom prst="rect">
            <a:avLst/>
          </a:prstGeom>
          <a:noFill/>
        </p:spPr>
        <p:txBody>
          <a:bodyPr wrap="square" lIns="91440" tIns="45720" rIns="91440" bIns="45720" rtlCol="0" anchor="t">
            <a:spAutoFit/>
          </a:bodyPr>
          <a:lstStyle/>
          <a:p>
            <a:pPr>
              <a:spcAft>
                <a:spcPts val="600"/>
              </a:spcAft>
            </a:pPr>
            <a:r>
              <a:rPr lang="en-US" sz="2400" b="1" dirty="0">
                <a:solidFill>
                  <a:srgbClr val="00B050"/>
                </a:solidFill>
                <a:latin typeface="Arial" panose="020B0604020202020204" pitchFamily="34" charset="0"/>
                <a:cs typeface="Arial" panose="020B0604020202020204" pitchFamily="34" charset="0"/>
              </a:rPr>
              <a:t>Why do we need different email accounts?</a:t>
            </a:r>
          </a:p>
          <a:p>
            <a:pPr marL="228600">
              <a:spcAft>
                <a:spcPts val="1800"/>
              </a:spcAft>
            </a:pPr>
            <a:r>
              <a:rPr lang="en-US" sz="2400" dirty="0">
                <a:latin typeface="Arial"/>
                <a:cs typeface="Arial"/>
              </a:rPr>
              <a:t>Unique email addresses support new functionality in the new system including the ability to allow household managers (primary caregivers) to affiliate other adults to a Girl’s account e.g. parents in two households and/or grandparents who may now directly register and pay for Girl Scout experiences.</a:t>
            </a:r>
          </a:p>
          <a:p>
            <a:pPr>
              <a:spcAft>
                <a:spcPts val="600"/>
              </a:spcAft>
            </a:pPr>
            <a:r>
              <a:rPr lang="en-US" sz="2400" b="1" dirty="0">
                <a:solidFill>
                  <a:srgbClr val="00B050"/>
                </a:solidFill>
                <a:latin typeface="Arial"/>
                <a:cs typeface="Arial"/>
              </a:rPr>
              <a:t>We’d rather not share an additional email address.  It’s going to result in more Girl Scout emails and we’d like to avoid that.</a:t>
            </a:r>
          </a:p>
          <a:p>
            <a:pPr marL="228600">
              <a:spcAft>
                <a:spcPts val="600"/>
              </a:spcAft>
            </a:pPr>
            <a:r>
              <a:rPr lang="en-US" sz="2400" dirty="0">
                <a:latin typeface="Arial"/>
                <a:cs typeface="Arial"/>
              </a:rPr>
              <a:t>We understand. In the refreshed member account management portal, you will have the ability to edit your preferences for receiving Girl Scout communications without council assistance, once the new system is live.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749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B2DEBB8-2FEE-40F4-833D-515FE8CED303}"/>
              </a:ext>
            </a:extLst>
          </p:cNvPr>
          <p:cNvSpPr>
            <a:spLocks noGrp="1"/>
          </p:cNvSpPr>
          <p:nvPr>
            <p:ph type="sldNum" sz="quarter" idx="4294967295"/>
          </p:nvPr>
        </p:nvSpPr>
        <p:spPr>
          <a:xfrm>
            <a:off x="11641667" y="6281711"/>
            <a:ext cx="549501" cy="366183"/>
          </a:xfrm>
        </p:spPr>
        <p:txBody>
          <a:bodyPr/>
          <a:lstStyle/>
          <a:p>
            <a:fld id="{F8C12AA3-6E81-C746-8BB2-6661939CBDDC}" type="slidenum">
              <a:rPr lang="en-US" smtClean="0"/>
              <a:pPr/>
              <a:t>6</a:t>
            </a:fld>
            <a:endParaRPr lang="en-US" dirty="0"/>
          </a:p>
        </p:txBody>
      </p:sp>
      <p:sp>
        <p:nvSpPr>
          <p:cNvPr id="5" name="Title 4">
            <a:extLst>
              <a:ext uri="{FF2B5EF4-FFF2-40B4-BE49-F238E27FC236}">
                <a16:creationId xmlns:a16="http://schemas.microsoft.com/office/drawing/2014/main" id="{F4CCA636-7D27-4FBE-99BB-6D75DD008AEF}"/>
              </a:ext>
            </a:extLst>
          </p:cNvPr>
          <p:cNvSpPr txBox="1">
            <a:spLocks/>
          </p:cNvSpPr>
          <p:nvPr/>
        </p:nvSpPr>
        <p:spPr>
          <a:xfrm>
            <a:off x="166838" y="146221"/>
            <a:ext cx="11848699" cy="1238013"/>
          </a:xfrm>
          <a:prstGeom prst="rect">
            <a:avLst/>
          </a:prstGeom>
          <a:noFill/>
          <a:ln>
            <a:noFill/>
          </a:ln>
        </p:spPr>
        <p:txBody>
          <a:bodyPr vert="horz" lIns="274320" tIns="45720" rIns="182880" bIns="0" rtlCol="0" anchor="ctr">
            <a:noAutofit/>
          </a:bodyPr>
          <a:lstStyle>
            <a:lvl1pPr algn="l" defTabSz="609585" rtl="0" eaLnBrk="1" latinLnBrk="0" hangingPunct="1">
              <a:lnSpc>
                <a:spcPct val="80000"/>
              </a:lnSpc>
              <a:spcBef>
                <a:spcPct val="0"/>
              </a:spcBef>
              <a:buNone/>
              <a:defRPr sz="3733" b="1" kern="1200" baseline="0">
                <a:solidFill>
                  <a:schemeClr val="bg1"/>
                </a:solidFill>
                <a:latin typeface="Arial"/>
                <a:ea typeface="+mj-ea"/>
                <a:cs typeface="+mj-cs"/>
              </a:defRPr>
            </a:lvl1pPr>
          </a:lstStyle>
          <a:p>
            <a:r>
              <a:rPr lang="en-US" sz="3600" dirty="0">
                <a:latin typeface="Trefoil Sans SemiBold"/>
              </a:rPr>
              <a:t>Member Preview: Girl </a:t>
            </a:r>
            <a:r>
              <a:rPr lang="en-US" sz="3600">
                <a:latin typeface="Trefoil Sans SemiBold"/>
              </a:rPr>
              <a:t>Scouts Refreshed </a:t>
            </a:r>
            <a:r>
              <a:rPr lang="en-US" sz="3600" dirty="0">
                <a:latin typeface="Trefoil Sans SemiBold"/>
              </a:rPr>
              <a:t>Environment</a:t>
            </a:r>
            <a:br>
              <a:rPr lang="en-US" sz="3600" dirty="0">
                <a:latin typeface="Trefoil Sans SemiBold"/>
              </a:rPr>
            </a:br>
            <a:endParaRPr lang="en-US" sz="1000" b="0" dirty="0">
              <a:latin typeface="Trefoil Sans" panose="00000500000000000000" pitchFamily="50" charset="0"/>
            </a:endParaRPr>
          </a:p>
        </p:txBody>
      </p:sp>
      <p:pic>
        <p:nvPicPr>
          <p:cNvPr id="3" name="Picture 2" descr="A picture containing table, cake&#10;&#10;Description automatically generated">
            <a:extLst>
              <a:ext uri="{FF2B5EF4-FFF2-40B4-BE49-F238E27FC236}">
                <a16:creationId xmlns:a16="http://schemas.microsoft.com/office/drawing/2014/main" id="{BB306ADB-613E-493C-ADAD-A64DE4BF555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384234"/>
            <a:ext cx="12192000" cy="5473766"/>
          </a:xfrm>
          <a:prstGeom prst="rect">
            <a:avLst/>
          </a:prstGeom>
        </p:spPr>
      </p:pic>
    </p:spTree>
    <p:extLst>
      <p:ext uri="{BB962C8B-B14F-4D97-AF65-F5344CB8AC3E}">
        <p14:creationId xmlns:p14="http://schemas.microsoft.com/office/powerpoint/2010/main" val="1234559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6BF16849-1AF9-4DFC-A833-3E95209CA512}"/>
              </a:ext>
            </a:extLst>
          </p:cNvPr>
          <p:cNvGrpSpPr/>
          <p:nvPr/>
        </p:nvGrpSpPr>
        <p:grpSpPr>
          <a:xfrm>
            <a:off x="825528" y="2831705"/>
            <a:ext cx="10540943" cy="914400"/>
            <a:chOff x="650964" y="976584"/>
            <a:chExt cx="10540943" cy="914400"/>
          </a:xfrm>
        </p:grpSpPr>
        <p:sp>
          <p:nvSpPr>
            <p:cNvPr id="31" name="Rectangle 30">
              <a:extLst>
                <a:ext uri="{FF2B5EF4-FFF2-40B4-BE49-F238E27FC236}">
                  <a16:creationId xmlns:a16="http://schemas.microsoft.com/office/drawing/2014/main" id="{72F7C3AD-A44C-4603-8DE2-A1AE67CBA547}"/>
                </a:ext>
              </a:extLst>
            </p:cNvPr>
            <p:cNvSpPr/>
            <p:nvPr/>
          </p:nvSpPr>
          <p:spPr>
            <a:xfrm flipH="1">
              <a:off x="650964" y="976584"/>
              <a:ext cx="321693" cy="914400"/>
            </a:xfrm>
            <a:prstGeom prst="rect">
              <a:avLst/>
            </a:prstGeom>
            <a:solidFill>
              <a:srgbClr val="57C785"/>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2" name="Rectangle 31">
              <a:extLst>
                <a:ext uri="{FF2B5EF4-FFF2-40B4-BE49-F238E27FC236}">
                  <a16:creationId xmlns:a16="http://schemas.microsoft.com/office/drawing/2014/main" id="{09AA229D-F439-4F6E-ADE1-4A75EC4BE748}"/>
                </a:ext>
              </a:extLst>
            </p:cNvPr>
            <p:cNvSpPr/>
            <p:nvPr/>
          </p:nvSpPr>
          <p:spPr>
            <a:xfrm>
              <a:off x="1133507" y="976584"/>
              <a:ext cx="10058400" cy="914400"/>
            </a:xfrm>
            <a:prstGeom prst="rect">
              <a:avLst/>
            </a:prstGeom>
            <a:solidFill>
              <a:srgbClr val="C7C8CA">
                <a:lumMod val="20000"/>
                <a:lumOff val="80000"/>
              </a:srgbClr>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34" name="Group 33">
            <a:extLst>
              <a:ext uri="{FF2B5EF4-FFF2-40B4-BE49-F238E27FC236}">
                <a16:creationId xmlns:a16="http://schemas.microsoft.com/office/drawing/2014/main" id="{DE31A30A-A08A-400A-9F87-AD14DD1DBECB}"/>
              </a:ext>
            </a:extLst>
          </p:cNvPr>
          <p:cNvGrpSpPr/>
          <p:nvPr/>
        </p:nvGrpSpPr>
        <p:grpSpPr>
          <a:xfrm>
            <a:off x="825528" y="3989118"/>
            <a:ext cx="10540943" cy="914400"/>
            <a:chOff x="650964" y="2369094"/>
            <a:chExt cx="10540943" cy="914400"/>
          </a:xfrm>
        </p:grpSpPr>
        <p:sp>
          <p:nvSpPr>
            <p:cNvPr id="35" name="Rectangle 34">
              <a:extLst>
                <a:ext uri="{FF2B5EF4-FFF2-40B4-BE49-F238E27FC236}">
                  <a16:creationId xmlns:a16="http://schemas.microsoft.com/office/drawing/2014/main" id="{32F51D89-873F-461C-94FE-2FBE3650FDB4}"/>
                </a:ext>
              </a:extLst>
            </p:cNvPr>
            <p:cNvSpPr/>
            <p:nvPr/>
          </p:nvSpPr>
          <p:spPr>
            <a:xfrm flipH="1">
              <a:off x="650964" y="2369094"/>
              <a:ext cx="321693" cy="914400"/>
            </a:xfrm>
            <a:prstGeom prst="rect">
              <a:avLst/>
            </a:prstGeom>
            <a:solidFill>
              <a:srgbClr val="57C785"/>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6" name="Rectangle 35">
              <a:extLst>
                <a:ext uri="{FF2B5EF4-FFF2-40B4-BE49-F238E27FC236}">
                  <a16:creationId xmlns:a16="http://schemas.microsoft.com/office/drawing/2014/main" id="{A50000D0-ABCA-4E3D-86E4-48C2312C86EB}"/>
                </a:ext>
              </a:extLst>
            </p:cNvPr>
            <p:cNvSpPr/>
            <p:nvPr/>
          </p:nvSpPr>
          <p:spPr>
            <a:xfrm>
              <a:off x="1133507" y="2369094"/>
              <a:ext cx="10058400" cy="914400"/>
            </a:xfrm>
            <a:prstGeom prst="rect">
              <a:avLst/>
            </a:prstGeom>
            <a:solidFill>
              <a:srgbClr val="C7C8CA">
                <a:lumMod val="20000"/>
                <a:lumOff val="80000"/>
              </a:srgbClr>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37" name="Group 36">
            <a:extLst>
              <a:ext uri="{FF2B5EF4-FFF2-40B4-BE49-F238E27FC236}">
                <a16:creationId xmlns:a16="http://schemas.microsoft.com/office/drawing/2014/main" id="{1377FEE0-921E-4551-8A69-A2E92A2ED27B}"/>
              </a:ext>
            </a:extLst>
          </p:cNvPr>
          <p:cNvGrpSpPr/>
          <p:nvPr/>
        </p:nvGrpSpPr>
        <p:grpSpPr>
          <a:xfrm>
            <a:off x="825528" y="1738966"/>
            <a:ext cx="10540943" cy="914400"/>
            <a:chOff x="650964" y="3761604"/>
            <a:chExt cx="10540943" cy="914400"/>
          </a:xfrm>
        </p:grpSpPr>
        <p:sp>
          <p:nvSpPr>
            <p:cNvPr id="38" name="Rectangle 37">
              <a:extLst>
                <a:ext uri="{FF2B5EF4-FFF2-40B4-BE49-F238E27FC236}">
                  <a16:creationId xmlns:a16="http://schemas.microsoft.com/office/drawing/2014/main" id="{EDA85434-896B-4026-BA7B-99D75C95962A}"/>
                </a:ext>
              </a:extLst>
            </p:cNvPr>
            <p:cNvSpPr/>
            <p:nvPr/>
          </p:nvSpPr>
          <p:spPr>
            <a:xfrm flipH="1">
              <a:off x="650964" y="3761604"/>
              <a:ext cx="321693" cy="914400"/>
            </a:xfrm>
            <a:prstGeom prst="rect">
              <a:avLst/>
            </a:prstGeom>
            <a:solidFill>
              <a:srgbClr val="57C785"/>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9" name="Rectangle 38">
              <a:extLst>
                <a:ext uri="{FF2B5EF4-FFF2-40B4-BE49-F238E27FC236}">
                  <a16:creationId xmlns:a16="http://schemas.microsoft.com/office/drawing/2014/main" id="{7D51AC7A-7277-4A2D-B7C7-DEA1636AE6AF}"/>
                </a:ext>
              </a:extLst>
            </p:cNvPr>
            <p:cNvSpPr/>
            <p:nvPr/>
          </p:nvSpPr>
          <p:spPr>
            <a:xfrm>
              <a:off x="1133507" y="3761604"/>
              <a:ext cx="10058400" cy="914400"/>
            </a:xfrm>
            <a:prstGeom prst="rect">
              <a:avLst/>
            </a:prstGeom>
            <a:solidFill>
              <a:srgbClr val="C7C8CA">
                <a:lumMod val="20000"/>
                <a:lumOff val="80000"/>
              </a:srgbClr>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40" name="Group 39">
            <a:extLst>
              <a:ext uri="{FF2B5EF4-FFF2-40B4-BE49-F238E27FC236}">
                <a16:creationId xmlns:a16="http://schemas.microsoft.com/office/drawing/2014/main" id="{0F668030-CFDA-4C1E-BD46-F1C60F75C918}"/>
              </a:ext>
            </a:extLst>
          </p:cNvPr>
          <p:cNvGrpSpPr/>
          <p:nvPr/>
        </p:nvGrpSpPr>
        <p:grpSpPr>
          <a:xfrm>
            <a:off x="827748" y="5070842"/>
            <a:ext cx="10540943" cy="914400"/>
            <a:chOff x="650964" y="5154114"/>
            <a:chExt cx="10540943" cy="914400"/>
          </a:xfrm>
        </p:grpSpPr>
        <p:sp>
          <p:nvSpPr>
            <p:cNvPr id="41" name="Rectangle 40">
              <a:extLst>
                <a:ext uri="{FF2B5EF4-FFF2-40B4-BE49-F238E27FC236}">
                  <a16:creationId xmlns:a16="http://schemas.microsoft.com/office/drawing/2014/main" id="{EF95BC47-C56A-4752-BA07-41AFAF4EBEDD}"/>
                </a:ext>
              </a:extLst>
            </p:cNvPr>
            <p:cNvSpPr/>
            <p:nvPr/>
          </p:nvSpPr>
          <p:spPr>
            <a:xfrm flipH="1">
              <a:off x="650964" y="5154114"/>
              <a:ext cx="321693" cy="914400"/>
            </a:xfrm>
            <a:prstGeom prst="rect">
              <a:avLst/>
            </a:prstGeom>
            <a:solidFill>
              <a:srgbClr val="57C785"/>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2" name="Rectangle 41">
              <a:extLst>
                <a:ext uri="{FF2B5EF4-FFF2-40B4-BE49-F238E27FC236}">
                  <a16:creationId xmlns:a16="http://schemas.microsoft.com/office/drawing/2014/main" id="{07116039-C8DA-44A6-B5EE-154D34BB398E}"/>
                </a:ext>
              </a:extLst>
            </p:cNvPr>
            <p:cNvSpPr/>
            <p:nvPr/>
          </p:nvSpPr>
          <p:spPr>
            <a:xfrm>
              <a:off x="1133507" y="5154114"/>
              <a:ext cx="10058400" cy="914400"/>
            </a:xfrm>
            <a:prstGeom prst="rect">
              <a:avLst/>
            </a:prstGeom>
            <a:solidFill>
              <a:srgbClr val="C7C8CA">
                <a:lumMod val="20000"/>
                <a:lumOff val="80000"/>
              </a:srgbClr>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43" name="Rectangle 42">
            <a:extLst>
              <a:ext uri="{FF2B5EF4-FFF2-40B4-BE49-F238E27FC236}">
                <a16:creationId xmlns:a16="http://schemas.microsoft.com/office/drawing/2014/main" id="{13AA8600-6167-49B2-9E76-FCAEBF1EE0B8}"/>
              </a:ext>
            </a:extLst>
          </p:cNvPr>
          <p:cNvSpPr/>
          <p:nvPr/>
        </p:nvSpPr>
        <p:spPr>
          <a:xfrm>
            <a:off x="1310291" y="5297210"/>
            <a:ext cx="9624060" cy="461665"/>
          </a:xfrm>
          <a:prstGeom prst="rect">
            <a:avLst/>
          </a:prstGeom>
        </p:spPr>
        <p:txBody>
          <a:bodyPr wrap="square">
            <a:spAutoFit/>
          </a:bodyPr>
          <a:lstStyle/>
          <a:p>
            <a:pPr marL="0" marR="0" lvl="0" indent="0" algn="l" defTabSz="457189" rtl="0" eaLnBrk="1" fontAlgn="auto" latinLnBrk="0" hangingPunct="1">
              <a:lnSpc>
                <a:spcPct val="100000"/>
              </a:lnSpc>
              <a:spcBef>
                <a:spcPct val="20000"/>
              </a:spcBef>
              <a:spcAft>
                <a:spcPts val="0"/>
              </a:spcAft>
              <a:buClr>
                <a:prstClr val="black"/>
              </a:buClr>
              <a:buSzPct val="100000"/>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Accessed through a link on the council website</a:t>
            </a:r>
          </a:p>
        </p:txBody>
      </p:sp>
      <p:sp>
        <p:nvSpPr>
          <p:cNvPr id="45" name="Rectangle 44">
            <a:extLst>
              <a:ext uri="{FF2B5EF4-FFF2-40B4-BE49-F238E27FC236}">
                <a16:creationId xmlns:a16="http://schemas.microsoft.com/office/drawing/2014/main" id="{89D5DA4C-B2AE-4C55-A9C6-B7FDEE46D52E}"/>
              </a:ext>
            </a:extLst>
          </p:cNvPr>
          <p:cNvSpPr/>
          <p:nvPr/>
        </p:nvSpPr>
        <p:spPr>
          <a:xfrm>
            <a:off x="1308071" y="4030819"/>
            <a:ext cx="9864026" cy="830997"/>
          </a:xfrm>
          <a:prstGeom prst="rect">
            <a:avLst/>
          </a:prstGeom>
        </p:spPr>
        <p:txBody>
          <a:bodyPr wrap="square">
            <a:spAutoFit/>
          </a:bodyPr>
          <a:lstStyle/>
          <a:p>
            <a:pPr marL="0" marR="0" lvl="0" indent="0" algn="l" defTabSz="457189" rtl="0" eaLnBrk="1" fontAlgn="auto" latinLnBrk="0" hangingPunct="1">
              <a:lnSpc>
                <a:spcPct val="100000"/>
              </a:lnSpc>
              <a:spcBef>
                <a:spcPct val="20000"/>
              </a:spcBef>
              <a:spcAft>
                <a:spcPts val="0"/>
              </a:spcAft>
              <a:buClr>
                <a:prstClr val="black"/>
              </a:buClr>
              <a:buSzPct val="100000"/>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Most often used during renewal process or to update account information or troop participation</a:t>
            </a:r>
          </a:p>
        </p:txBody>
      </p:sp>
      <p:sp>
        <p:nvSpPr>
          <p:cNvPr id="19" name="Title 8">
            <a:extLst>
              <a:ext uri="{FF2B5EF4-FFF2-40B4-BE49-F238E27FC236}">
                <a16:creationId xmlns:a16="http://schemas.microsoft.com/office/drawing/2014/main" id="{57C357AC-ADCE-468E-A3F8-7535A253742E}"/>
              </a:ext>
            </a:extLst>
          </p:cNvPr>
          <p:cNvSpPr txBox="1">
            <a:spLocks/>
          </p:cNvSpPr>
          <p:nvPr/>
        </p:nvSpPr>
        <p:spPr>
          <a:xfrm>
            <a:off x="314512" y="482063"/>
            <a:ext cx="11877488" cy="605816"/>
          </a:xfrm>
          <a:prstGeom prst="rect">
            <a:avLst/>
          </a:prstGeom>
        </p:spPr>
        <p:txBody>
          <a:bodyPr vert="horz" lIns="0" tIns="0" rIns="0" bIns="0" rtlCol="0" anchor="ctr">
            <a:noAutofit/>
          </a:bodyPr>
          <a:lstStyle>
            <a:lvl1pPr algn="l" defTabSz="609585" rtl="0" eaLnBrk="1" latinLnBrk="0" hangingPunct="1">
              <a:lnSpc>
                <a:spcPct val="80000"/>
              </a:lnSpc>
              <a:spcBef>
                <a:spcPct val="0"/>
              </a:spcBef>
              <a:buNone/>
              <a:defRPr sz="3733" b="1" kern="1200" baseline="0">
                <a:solidFill>
                  <a:srgbClr val="000000"/>
                </a:solidFill>
                <a:latin typeface="Arial"/>
                <a:ea typeface="+mj-ea"/>
                <a:cs typeface="+mj-cs"/>
              </a:defRPr>
            </a:lvl1pPr>
          </a:lstStyle>
          <a:p>
            <a:pPr marL="0" marR="0" lvl="0" indent="0" algn="l" defTabSz="609585"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Trefoil Sans Medium" panose="00000600000000000000" pitchFamily="50" charset="0"/>
                <a:ea typeface="+mj-ea"/>
                <a:cs typeface="+mj-cs"/>
              </a:rPr>
              <a:t>VS 2.0 </a:t>
            </a:r>
            <a:r>
              <a:rPr kumimoji="0" lang="en-US" sz="4000" b="1" i="0" u="none" strike="noStrike" kern="1200" cap="none" spc="0" normalizeH="0" baseline="0" noProof="0" dirty="0" err="1">
                <a:ln>
                  <a:noFill/>
                </a:ln>
                <a:solidFill>
                  <a:srgbClr val="000000"/>
                </a:solidFill>
                <a:effectLst/>
                <a:uLnTx/>
                <a:uFillTx/>
                <a:latin typeface="Trefoil Sans Medium" panose="00000600000000000000" pitchFamily="50" charset="0"/>
                <a:ea typeface="+mj-ea"/>
                <a:cs typeface="+mj-cs"/>
              </a:rPr>
              <a:t>myAccount</a:t>
            </a:r>
            <a:endParaRPr kumimoji="0" lang="en-US" sz="4000" b="1" i="0" u="none" strike="noStrike" kern="1200" cap="none" spc="0" normalizeH="0" baseline="0" noProof="0" dirty="0">
              <a:ln>
                <a:noFill/>
              </a:ln>
              <a:solidFill>
                <a:srgbClr val="000000"/>
              </a:solidFill>
              <a:effectLst/>
              <a:uLnTx/>
              <a:uFillTx/>
              <a:latin typeface="Trefoil Sans Medium" panose="00000600000000000000" pitchFamily="50" charset="0"/>
              <a:ea typeface="+mj-ea"/>
              <a:cs typeface="+mj-cs"/>
            </a:endParaRPr>
          </a:p>
          <a:p>
            <a:pPr marL="0" marR="0" lvl="0" indent="0" algn="l" defTabSz="609585"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Portal for member self-management of their household memberships and participation.</a:t>
            </a:r>
            <a:endParaRPr kumimoji="0" lang="en-US" sz="3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0D20A165-87FF-4BB0-A0B9-F9909393E8F9}"/>
              </a:ext>
            </a:extLst>
          </p:cNvPr>
          <p:cNvSpPr/>
          <p:nvPr/>
        </p:nvSpPr>
        <p:spPr>
          <a:xfrm>
            <a:off x="1343689" y="1976348"/>
            <a:ext cx="9540240" cy="461665"/>
          </a:xfrm>
          <a:prstGeom prst="rect">
            <a:avLst/>
          </a:prstGeom>
        </p:spPr>
        <p:txBody>
          <a:bodyPr wrap="square">
            <a:spAutoFit/>
          </a:bodyPr>
          <a:lstStyle/>
          <a:p>
            <a:pPr marL="0" marR="0" lvl="0" indent="0" algn="l" defTabSz="457189" rtl="0" eaLnBrk="1" fontAlgn="auto" latinLnBrk="0" hangingPunct="1">
              <a:lnSpc>
                <a:spcPct val="100000"/>
              </a:lnSpc>
              <a:spcBef>
                <a:spcPct val="20000"/>
              </a:spcBef>
              <a:spcAft>
                <a:spcPts val="0"/>
              </a:spcAft>
              <a:buClr>
                <a:prstClr val="black"/>
              </a:buClr>
              <a:buSzPct val="100000"/>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Gateway to managing household member accounts</a:t>
            </a:r>
          </a:p>
        </p:txBody>
      </p:sp>
      <p:sp>
        <p:nvSpPr>
          <p:cNvPr id="2" name="Rectangle 1">
            <a:extLst>
              <a:ext uri="{FF2B5EF4-FFF2-40B4-BE49-F238E27FC236}">
                <a16:creationId xmlns:a16="http://schemas.microsoft.com/office/drawing/2014/main" id="{3EA510AF-61D6-43D0-AE1E-6A16AFD59CA0}"/>
              </a:ext>
            </a:extLst>
          </p:cNvPr>
          <p:cNvSpPr/>
          <p:nvPr/>
        </p:nvSpPr>
        <p:spPr>
          <a:xfrm>
            <a:off x="1422176" y="2873406"/>
            <a:ext cx="9662160" cy="830997"/>
          </a:xfrm>
          <a:prstGeom prst="rect">
            <a:avLst/>
          </a:prstGeom>
        </p:spPr>
        <p:txBody>
          <a:bodyPr wrap="square">
            <a:spAutoFit/>
          </a:bodyPr>
          <a:lstStyle/>
          <a:p>
            <a:pPr marL="0" marR="0" lvl="0" indent="0" algn="l" defTabSz="457189" rtl="0" eaLnBrk="1" fontAlgn="auto" latinLnBrk="0" hangingPunct="1">
              <a:lnSpc>
                <a:spcPct val="100000"/>
              </a:lnSpc>
              <a:spcBef>
                <a:spcPct val="20000"/>
              </a:spcBef>
              <a:spcAft>
                <a:spcPts val="0"/>
              </a:spcAft>
              <a:buClr>
                <a:prstClr val="black"/>
              </a:buClr>
              <a:buSzPct val="100000"/>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Initially created when a person begins the “Create Account” workflow to purchase a new membership or registers for a non-member event</a:t>
            </a:r>
          </a:p>
        </p:txBody>
      </p:sp>
    </p:spTree>
    <p:extLst>
      <p:ext uri="{BB962C8B-B14F-4D97-AF65-F5344CB8AC3E}">
        <p14:creationId xmlns:p14="http://schemas.microsoft.com/office/powerpoint/2010/main" val="2050561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4">
            <a:extLst>
              <a:ext uri="{FF2B5EF4-FFF2-40B4-BE49-F238E27FC236}">
                <a16:creationId xmlns:a16="http://schemas.microsoft.com/office/drawing/2014/main" id="{E03B7D31-F059-4F68-9CBC-3E978A7DB1BE}"/>
              </a:ext>
            </a:extLst>
          </p:cNvPr>
          <p:cNvSpPr txBox="1">
            <a:spLocks/>
          </p:cNvSpPr>
          <p:nvPr/>
        </p:nvSpPr>
        <p:spPr>
          <a:xfrm>
            <a:off x="499683" y="1680325"/>
            <a:ext cx="11287069" cy="4851400"/>
          </a:xfrm>
          <a:prstGeom prst="rect">
            <a:avLst/>
          </a:prstGeom>
        </p:spPr>
        <p:txBody>
          <a:bodyPr vert="horz" lIns="121920" tIns="60960" rIns="121920" bIns="60960" rtlCol="0">
            <a:normAutofit/>
          </a:bodyPr>
          <a:lstStyle>
            <a:lvl1pPr marL="227013" indent="-227013" algn="l" defTabSz="457200" rtl="0" eaLnBrk="1" latinLnBrk="0" hangingPunct="1">
              <a:spcBef>
                <a:spcPct val="20000"/>
              </a:spcBef>
              <a:buClr>
                <a:schemeClr val="tx1"/>
              </a:buClr>
              <a:buSzPct val="100000"/>
              <a:buFont typeface="Arial"/>
              <a:buChar char="•"/>
              <a:defRPr sz="2000" b="0" i="0" kern="1200" baseline="0">
                <a:solidFill>
                  <a:schemeClr val="tx1"/>
                </a:solidFill>
                <a:latin typeface="Arial"/>
                <a:ea typeface="+mn-ea"/>
                <a:cs typeface="Arial"/>
              </a:defRPr>
            </a:lvl1pPr>
            <a:lvl2pPr marL="571500" indent="-234950" algn="l" defTabSz="457200" rtl="0" eaLnBrk="1" latinLnBrk="0" hangingPunct="1">
              <a:spcBef>
                <a:spcPct val="20000"/>
              </a:spcBef>
              <a:buClr>
                <a:schemeClr val="tx1"/>
              </a:buClr>
              <a:buSzPct val="100000"/>
              <a:buFont typeface="Courier New"/>
              <a:buChar char="o"/>
              <a:defRPr sz="2000" b="0" i="0" kern="1200" baseline="0">
                <a:solidFill>
                  <a:schemeClr val="tx1"/>
                </a:solidFill>
                <a:latin typeface="Arial"/>
                <a:ea typeface="+mn-ea"/>
                <a:cs typeface="Arial"/>
              </a:defRPr>
            </a:lvl2pPr>
            <a:lvl3pPr marL="974725" indent="-228600" algn="l" defTabSz="457200" rtl="0" eaLnBrk="1" latinLnBrk="0" hangingPunct="1">
              <a:spcBef>
                <a:spcPct val="20000"/>
              </a:spcBef>
              <a:buClr>
                <a:schemeClr val="tx1"/>
              </a:buClr>
              <a:buSzPct val="100000"/>
              <a:buFont typeface="Arial"/>
              <a:buChar char="•"/>
              <a:defRPr sz="2000" b="0" i="0" kern="1200" baseline="0">
                <a:solidFill>
                  <a:schemeClr val="tx1"/>
                </a:solidFill>
                <a:latin typeface="Arial"/>
                <a:ea typeface="+mn-ea"/>
                <a:cs typeface="Arial"/>
              </a:defRPr>
            </a:lvl3pPr>
            <a:lvl4pPr marL="1360488" indent="-228600" algn="l" defTabSz="631825" rtl="0" eaLnBrk="1" latinLnBrk="0" hangingPunct="1">
              <a:spcBef>
                <a:spcPct val="20000"/>
              </a:spcBef>
              <a:buClr>
                <a:schemeClr val="tx1"/>
              </a:buClr>
              <a:buSzPct val="100000"/>
              <a:buFont typeface="Courier New"/>
              <a:buChar char="o"/>
              <a:defRPr sz="2000" b="0" i="0" kern="1200" baseline="0">
                <a:solidFill>
                  <a:schemeClr val="tx1"/>
                </a:solidFill>
                <a:latin typeface="Arial"/>
                <a:ea typeface="+mn-ea"/>
                <a:cs typeface="Arial"/>
              </a:defRPr>
            </a:lvl4pPr>
            <a:lvl5pPr marL="1770063" indent="-228600" algn="l" defTabSz="457200" rtl="0" eaLnBrk="1" latinLnBrk="0" hangingPunct="1">
              <a:spcBef>
                <a:spcPct val="20000"/>
              </a:spcBef>
              <a:buClr>
                <a:schemeClr val="tx1"/>
              </a:buClr>
              <a:buSzPct val="100000"/>
              <a:buFont typeface="STIXGeneral-Regular"/>
              <a:buChar char="⎯"/>
              <a:defRPr sz="2000" b="0" i="0" kern="1200" baseline="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ct val="20000"/>
              </a:spcBef>
              <a:spcAft>
                <a:spcPts val="0"/>
              </a:spcAft>
              <a:buClr>
                <a:prstClr val="black"/>
              </a:buClr>
              <a:buSzPct val="100000"/>
              <a:buFont typeface="Arial"/>
              <a:buNone/>
              <a:tabLst/>
              <a:defRPr/>
            </a:pPr>
            <a:endParaRPr kumimoji="0" lang="en-US" sz="2400" b="1" i="0" u="none" strike="noStrike" kern="1200" cap="none" spc="0" normalizeH="0" baseline="0" noProof="0">
              <a:ln>
                <a:noFill/>
              </a:ln>
              <a:solidFill>
                <a:prstClr val="black"/>
              </a:solidFill>
              <a:effectLst/>
              <a:uLnTx/>
              <a:uFillTx/>
              <a:latin typeface="Arial"/>
              <a:ea typeface="+mn-ea"/>
              <a:cs typeface="Arial"/>
            </a:endParaRPr>
          </a:p>
        </p:txBody>
      </p:sp>
      <p:sp>
        <p:nvSpPr>
          <p:cNvPr id="23" name="Oval 22">
            <a:extLst>
              <a:ext uri="{FF2B5EF4-FFF2-40B4-BE49-F238E27FC236}">
                <a16:creationId xmlns:a16="http://schemas.microsoft.com/office/drawing/2014/main" id="{DA5F44D3-BE66-46C8-92B7-891CCB52D229}"/>
              </a:ext>
            </a:extLst>
          </p:cNvPr>
          <p:cNvSpPr/>
          <p:nvPr/>
        </p:nvSpPr>
        <p:spPr>
          <a:xfrm>
            <a:off x="499683" y="1857097"/>
            <a:ext cx="566928" cy="566928"/>
          </a:xfrm>
          <a:prstGeom prst="ellipse">
            <a:avLst/>
          </a:prstGeom>
          <a:solidFill>
            <a:srgbClr val="57C785"/>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1</a:t>
            </a:r>
          </a:p>
        </p:txBody>
      </p:sp>
      <p:cxnSp>
        <p:nvCxnSpPr>
          <p:cNvPr id="6" name="Straight Connector 5">
            <a:extLst>
              <a:ext uri="{FF2B5EF4-FFF2-40B4-BE49-F238E27FC236}">
                <a16:creationId xmlns:a16="http://schemas.microsoft.com/office/drawing/2014/main" id="{DD0B34B4-3B60-42C5-9F79-8C7B0CF0C1F6}"/>
              </a:ext>
            </a:extLst>
          </p:cNvPr>
          <p:cNvCxnSpPr>
            <a:cxnSpLocks/>
          </p:cNvCxnSpPr>
          <p:nvPr/>
        </p:nvCxnSpPr>
        <p:spPr>
          <a:xfrm>
            <a:off x="1188714" y="2140561"/>
            <a:ext cx="2743200"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5698C8D0-FAE6-4CFE-9B81-6BB4096F9AC8}"/>
              </a:ext>
            </a:extLst>
          </p:cNvPr>
          <p:cNvPicPr/>
          <p:nvPr/>
        </p:nvPicPr>
        <p:blipFill>
          <a:blip r:embed="rId3" cstate="screen">
            <a:extLst>
              <a:ext uri="{28A0092B-C50C-407E-A947-70E740481C1C}">
                <a14:useLocalDpi xmlns:a14="http://schemas.microsoft.com/office/drawing/2010/main"/>
              </a:ext>
            </a:extLst>
          </a:blip>
          <a:stretch>
            <a:fillRect/>
          </a:stretch>
        </p:blipFill>
        <p:spPr>
          <a:xfrm>
            <a:off x="4774095" y="1757759"/>
            <a:ext cx="5706542" cy="4930346"/>
          </a:xfrm>
          <a:prstGeom prst="rect">
            <a:avLst/>
          </a:prstGeom>
          <a:ln>
            <a:noFill/>
          </a:ln>
        </p:spPr>
      </p:pic>
      <p:sp>
        <p:nvSpPr>
          <p:cNvPr id="3" name="Rectangle 2">
            <a:extLst>
              <a:ext uri="{FF2B5EF4-FFF2-40B4-BE49-F238E27FC236}">
                <a16:creationId xmlns:a16="http://schemas.microsoft.com/office/drawing/2014/main" id="{131ACDBB-6247-4C62-9E6F-901A951BF04E}"/>
              </a:ext>
            </a:extLst>
          </p:cNvPr>
          <p:cNvSpPr/>
          <p:nvPr/>
        </p:nvSpPr>
        <p:spPr>
          <a:xfrm>
            <a:off x="1188714" y="2166348"/>
            <a:ext cx="2950149" cy="1754326"/>
          </a:xfrm>
          <a:prstGeom prst="rect">
            <a:avLst/>
          </a:prstGeom>
        </p:spPr>
        <p:txBody>
          <a:bodyPr wrap="square">
            <a:spAutoFit/>
          </a:bodyPr>
          <a:lstStyle/>
          <a:p>
            <a:pPr marL="285750" marR="0" lvl="0" indent="-285750" algn="l" defTabSz="60958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Summary view of household members</a:t>
            </a:r>
          </a:p>
          <a:p>
            <a:pPr marL="285750" marR="0" lvl="0" indent="-285750" algn="l" defTabSz="60958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Summary view of troop involvement</a:t>
            </a:r>
          </a:p>
          <a:p>
            <a:pPr marL="285750" marR="0" lvl="0" indent="-285750" algn="l" defTabSz="60958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Portal to account management </a:t>
            </a:r>
          </a:p>
        </p:txBody>
      </p:sp>
      <p:sp>
        <p:nvSpPr>
          <p:cNvPr id="5" name="Speech Bubble: Rectangle with Corners Rounded 4">
            <a:extLst>
              <a:ext uri="{FF2B5EF4-FFF2-40B4-BE49-F238E27FC236}">
                <a16:creationId xmlns:a16="http://schemas.microsoft.com/office/drawing/2014/main" id="{C020070B-530F-4E3E-BBE9-69AA18DBFF0C}"/>
              </a:ext>
            </a:extLst>
          </p:cNvPr>
          <p:cNvSpPr/>
          <p:nvPr/>
        </p:nvSpPr>
        <p:spPr>
          <a:xfrm>
            <a:off x="2595761" y="3998108"/>
            <a:ext cx="3086203" cy="897290"/>
          </a:xfrm>
          <a:prstGeom prst="wedgeRoundRectCallout">
            <a:avLst>
              <a:gd name="adj1" fmla="val 67832"/>
              <a:gd name="adj2" fmla="val -59608"/>
              <a:gd name="adj3" fmla="val 16667"/>
            </a:avLst>
          </a:prstGeom>
          <a:solidFill>
            <a:srgbClr val="57C785"/>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Summary View of Household Memberships</a:t>
            </a:r>
          </a:p>
        </p:txBody>
      </p:sp>
      <p:sp>
        <p:nvSpPr>
          <p:cNvPr id="29" name="Rectangle 28">
            <a:extLst>
              <a:ext uri="{FF2B5EF4-FFF2-40B4-BE49-F238E27FC236}">
                <a16:creationId xmlns:a16="http://schemas.microsoft.com/office/drawing/2014/main" id="{62BFBCF6-6760-40D8-8488-8C009E30918B}"/>
              </a:ext>
            </a:extLst>
          </p:cNvPr>
          <p:cNvSpPr/>
          <p:nvPr/>
        </p:nvSpPr>
        <p:spPr>
          <a:xfrm>
            <a:off x="1188714" y="1711316"/>
            <a:ext cx="3086203" cy="400110"/>
          </a:xfrm>
          <a:prstGeom prst="rect">
            <a:avLst/>
          </a:prstGeom>
        </p:spPr>
        <p:txBody>
          <a:bodyPr wrap="square">
            <a:spAutoFit/>
          </a:bodyPr>
          <a:lstStyle/>
          <a:p>
            <a:pPr marL="0" marR="0" lvl="0" indent="0" algn="l" defTabSz="609585" rtl="0" eaLnBrk="1" fontAlgn="auto" latinLnBrk="0" hangingPunct="1">
              <a:lnSpc>
                <a:spcPct val="100000"/>
              </a:lnSpc>
              <a:spcBef>
                <a:spcPts val="0"/>
              </a:spcBef>
              <a:spcAft>
                <a:spcPts val="0"/>
              </a:spcAft>
              <a:buClr>
                <a:prstClr val="black"/>
              </a:buClr>
              <a:buSzTx/>
              <a:buFontTx/>
              <a:buNone/>
              <a:tabLst/>
              <a:defRPr/>
            </a:pPr>
            <a:r>
              <a:rPr kumimoji="0" lang="en-US" sz="2000" b="1" i="0" u="none" strike="noStrike" kern="1200" cap="none" spc="0" normalizeH="0" baseline="0" noProof="0">
                <a:ln>
                  <a:noFill/>
                </a:ln>
                <a:solidFill>
                  <a:srgbClr val="00B050"/>
                </a:solidFill>
                <a:effectLst/>
                <a:uLnTx/>
                <a:uFillTx/>
                <a:latin typeface="Arial" panose="020B0604020202020204" pitchFamily="34" charset="0"/>
                <a:ea typeface="+mn-ea"/>
                <a:cs typeface="Arial" panose="020B0604020202020204" pitchFamily="34" charset="0"/>
              </a:rPr>
              <a:t>Dashboard</a:t>
            </a: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Speech Bubble: Rectangle with Corners Rounded 11">
            <a:extLst>
              <a:ext uri="{FF2B5EF4-FFF2-40B4-BE49-F238E27FC236}">
                <a16:creationId xmlns:a16="http://schemas.microsoft.com/office/drawing/2014/main" id="{02F27EEC-19E5-46FD-9708-BC025848A1EB}"/>
              </a:ext>
            </a:extLst>
          </p:cNvPr>
          <p:cNvSpPr/>
          <p:nvPr/>
        </p:nvSpPr>
        <p:spPr>
          <a:xfrm>
            <a:off x="8989385" y="5260301"/>
            <a:ext cx="2668921" cy="703073"/>
          </a:xfrm>
          <a:prstGeom prst="wedgeRoundRectCallout">
            <a:avLst>
              <a:gd name="adj1" fmla="val -67754"/>
              <a:gd name="adj2" fmla="val -42316"/>
              <a:gd name="adj3" fmla="val 16667"/>
            </a:avLst>
          </a:prstGeom>
          <a:solidFill>
            <a:srgbClr val="57C785"/>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Summary View of </a:t>
            </a:r>
            <a:br>
              <a:rPr kumimoji="0" lang="en-US"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br>
            <a:r>
              <a:rPr kumimoji="0" lang="en-US"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Troop Participation</a:t>
            </a:r>
          </a:p>
        </p:txBody>
      </p:sp>
      <p:sp>
        <p:nvSpPr>
          <p:cNvPr id="9" name="TextBox 8">
            <a:extLst>
              <a:ext uri="{FF2B5EF4-FFF2-40B4-BE49-F238E27FC236}">
                <a16:creationId xmlns:a16="http://schemas.microsoft.com/office/drawing/2014/main" id="{91BB9E2E-965A-444B-BCBE-D2862C42E4FB}"/>
              </a:ext>
            </a:extLst>
          </p:cNvPr>
          <p:cNvSpPr txBox="1"/>
          <p:nvPr/>
        </p:nvSpPr>
        <p:spPr>
          <a:xfrm>
            <a:off x="499683" y="975008"/>
            <a:ext cx="1132327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Home Page/Landing Page – </a:t>
            </a:r>
            <a:r>
              <a:rPr kumimoji="0" lang="en-US" sz="2000" b="0"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“one-stop-shop for member household account management”</a:t>
            </a:r>
          </a:p>
        </p:txBody>
      </p:sp>
      <p:sp>
        <p:nvSpPr>
          <p:cNvPr id="10" name="Title 8">
            <a:extLst>
              <a:ext uri="{FF2B5EF4-FFF2-40B4-BE49-F238E27FC236}">
                <a16:creationId xmlns:a16="http://schemas.microsoft.com/office/drawing/2014/main" id="{21864F1F-A3BA-4784-A187-A872DFC27D38}"/>
              </a:ext>
            </a:extLst>
          </p:cNvPr>
          <p:cNvSpPr txBox="1">
            <a:spLocks/>
          </p:cNvSpPr>
          <p:nvPr/>
        </p:nvSpPr>
        <p:spPr>
          <a:xfrm>
            <a:off x="369039" y="412635"/>
            <a:ext cx="11189718" cy="605816"/>
          </a:xfrm>
          <a:prstGeom prst="rect">
            <a:avLst/>
          </a:prstGeom>
        </p:spPr>
        <p:txBody>
          <a:bodyPr vert="horz" lIns="0" tIns="0" rIns="0" bIns="0" rtlCol="0" anchor="ctr">
            <a:noAutofit/>
          </a:bodyPr>
          <a:lstStyle>
            <a:lvl1pPr algn="l" defTabSz="609585" rtl="0" eaLnBrk="1" latinLnBrk="0" hangingPunct="1">
              <a:lnSpc>
                <a:spcPct val="80000"/>
              </a:lnSpc>
              <a:spcBef>
                <a:spcPct val="0"/>
              </a:spcBef>
              <a:buNone/>
              <a:defRPr sz="3733" b="1" kern="1200" baseline="0">
                <a:solidFill>
                  <a:srgbClr val="000000"/>
                </a:solidFill>
                <a:latin typeface="Arial"/>
                <a:ea typeface="+mj-ea"/>
                <a:cs typeface="+mj-cs"/>
              </a:defRPr>
            </a:lvl1pPr>
          </a:lstStyle>
          <a:p>
            <a:pPr marL="0" marR="0" lvl="0" indent="0" algn="l" defTabSz="609585" rtl="0" eaLnBrk="1" fontAlgn="auto" latinLnBrk="0" hangingPunct="1">
              <a:lnSpc>
                <a:spcPct val="100000"/>
              </a:lnSpc>
              <a:spcBef>
                <a:spcPct val="0"/>
              </a:spcBef>
              <a:spcAft>
                <a:spcPts val="0"/>
              </a:spcAft>
              <a:buClrTx/>
              <a:buSzTx/>
              <a:buFontTx/>
              <a:buNone/>
              <a:tabLst/>
              <a:defRPr/>
            </a:pPr>
            <a:r>
              <a:rPr lang="en-US" sz="3200" dirty="0">
                <a:latin typeface="Trefoil Sans Medium" panose="00000600000000000000" pitchFamily="50" charset="0"/>
              </a:rPr>
              <a:t>m</a:t>
            </a:r>
            <a:r>
              <a:rPr kumimoji="0" lang="en-US" sz="3200" b="1" i="0" u="none" strike="noStrike" kern="1200" cap="none" spc="0" normalizeH="0" baseline="0" noProof="0" dirty="0" err="1">
                <a:ln>
                  <a:noFill/>
                </a:ln>
                <a:solidFill>
                  <a:srgbClr val="000000"/>
                </a:solidFill>
                <a:effectLst/>
                <a:uLnTx/>
                <a:uFillTx/>
                <a:latin typeface="Trefoil Sans Medium" panose="00000600000000000000" pitchFamily="50" charset="0"/>
                <a:ea typeface="+mj-ea"/>
                <a:cs typeface="+mj-cs"/>
              </a:rPr>
              <a:t>yAccount</a:t>
            </a:r>
            <a:r>
              <a:rPr kumimoji="0" lang="en-US" sz="3200" b="1" i="0" u="none" strike="noStrike" kern="1200" cap="none" spc="0" normalizeH="0" baseline="0" noProof="0" dirty="0">
                <a:ln>
                  <a:noFill/>
                </a:ln>
                <a:solidFill>
                  <a:srgbClr val="000000"/>
                </a:solidFill>
                <a:effectLst/>
                <a:uLnTx/>
                <a:uFillTx/>
                <a:latin typeface="Trefoil Sans Medium" panose="00000600000000000000" pitchFamily="50" charset="0"/>
                <a:ea typeface="+mj-ea"/>
                <a:cs typeface="+mj-cs"/>
              </a:rPr>
              <a:t> navigation and page views</a:t>
            </a:r>
          </a:p>
        </p:txBody>
      </p:sp>
      <p:sp>
        <p:nvSpPr>
          <p:cNvPr id="16" name="Speech Bubble: Rectangle with Corners Rounded 15">
            <a:extLst>
              <a:ext uri="{FF2B5EF4-FFF2-40B4-BE49-F238E27FC236}">
                <a16:creationId xmlns:a16="http://schemas.microsoft.com/office/drawing/2014/main" id="{9E48297D-A33D-4622-BA87-2A1BCF160237}"/>
              </a:ext>
            </a:extLst>
          </p:cNvPr>
          <p:cNvSpPr/>
          <p:nvPr/>
        </p:nvSpPr>
        <p:spPr>
          <a:xfrm>
            <a:off x="4351464" y="1437134"/>
            <a:ext cx="1604241" cy="486381"/>
          </a:xfrm>
          <a:prstGeom prst="wedgeRoundRectCallout">
            <a:avLst>
              <a:gd name="adj1" fmla="val 11171"/>
              <a:gd name="adj2" fmla="val 268567"/>
              <a:gd name="adj3" fmla="val 16667"/>
            </a:avLst>
          </a:prstGeom>
          <a:solidFill>
            <a:srgbClr val="57C785"/>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Left Menu</a:t>
            </a:r>
          </a:p>
        </p:txBody>
      </p:sp>
    </p:spTree>
    <p:extLst>
      <p:ext uri="{BB962C8B-B14F-4D97-AF65-F5344CB8AC3E}">
        <p14:creationId xmlns:p14="http://schemas.microsoft.com/office/powerpoint/2010/main" val="2448075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Content Placeholder 5">
            <a:extLst>
              <a:ext uri="{FF2B5EF4-FFF2-40B4-BE49-F238E27FC236}">
                <a16:creationId xmlns:a16="http://schemas.microsoft.com/office/drawing/2014/main" id="{9433E135-19EC-4997-A9FA-24F0F657CD02}"/>
              </a:ext>
            </a:extLst>
          </p:cNvPr>
          <p:cNvPicPr>
            <a:picLocks noChangeAspect="1"/>
          </p:cNvPicPr>
          <p:nvPr/>
        </p:nvPicPr>
        <p:blipFill>
          <a:blip r:embed="rId3"/>
          <a:stretch>
            <a:fillRect/>
          </a:stretch>
        </p:blipFill>
        <p:spPr>
          <a:xfrm>
            <a:off x="1570494" y="1065562"/>
            <a:ext cx="8511362" cy="5056836"/>
          </a:xfrm>
          <a:prstGeom prst="rect">
            <a:avLst/>
          </a:prstGeom>
          <a:ln>
            <a:solidFill>
              <a:schemeClr val="bg1"/>
            </a:solidFill>
          </a:ln>
          <a:effectLst/>
        </p:spPr>
      </p:pic>
      <p:sp>
        <p:nvSpPr>
          <p:cNvPr id="9" name="Title 8">
            <a:extLst>
              <a:ext uri="{FF2B5EF4-FFF2-40B4-BE49-F238E27FC236}">
                <a16:creationId xmlns:a16="http://schemas.microsoft.com/office/drawing/2014/main" id="{484476E8-E217-4ED3-878D-4D35E1FCD7B9}"/>
              </a:ext>
            </a:extLst>
          </p:cNvPr>
          <p:cNvSpPr txBox="1">
            <a:spLocks/>
          </p:cNvSpPr>
          <p:nvPr/>
        </p:nvSpPr>
        <p:spPr>
          <a:xfrm>
            <a:off x="344884" y="270053"/>
            <a:ext cx="11189718" cy="605816"/>
          </a:xfrm>
          <a:prstGeom prst="rect">
            <a:avLst/>
          </a:prstGeom>
        </p:spPr>
        <p:txBody>
          <a:bodyPr vert="horz" lIns="0" tIns="0" rIns="0" bIns="0" rtlCol="0" anchor="ctr">
            <a:noAutofit/>
          </a:bodyPr>
          <a:lstStyle>
            <a:lvl1pPr algn="l" defTabSz="609585" rtl="0" eaLnBrk="1" latinLnBrk="0" hangingPunct="1">
              <a:lnSpc>
                <a:spcPct val="80000"/>
              </a:lnSpc>
              <a:spcBef>
                <a:spcPct val="0"/>
              </a:spcBef>
              <a:buNone/>
              <a:defRPr sz="3733" b="1" kern="1200" baseline="0">
                <a:solidFill>
                  <a:srgbClr val="000000"/>
                </a:solidFill>
                <a:latin typeface="Arial"/>
                <a:ea typeface="+mj-ea"/>
                <a:cs typeface="+mj-cs"/>
              </a:defRPr>
            </a:lvl1pPr>
          </a:lstStyle>
          <a:p>
            <a:pPr marL="0" marR="0" lvl="0" indent="0" algn="l" defTabSz="609585" rtl="0" eaLnBrk="1" fontAlgn="auto" latinLnBrk="0" hangingPunct="1">
              <a:lnSpc>
                <a:spcPct val="100000"/>
              </a:lnSpc>
              <a:spcBef>
                <a:spcPct val="0"/>
              </a:spcBef>
              <a:spcAft>
                <a:spcPts val="0"/>
              </a:spcAft>
              <a:buClrTx/>
              <a:buSzTx/>
              <a:buFontTx/>
              <a:buNone/>
              <a:tabLst/>
              <a:defRPr/>
            </a:pPr>
            <a:r>
              <a:rPr lang="en-US" sz="3200" dirty="0">
                <a:latin typeface="Trefoil Sans Medium" panose="00000600000000000000" pitchFamily="50" charset="0"/>
              </a:rPr>
              <a:t>my</a:t>
            </a:r>
            <a:r>
              <a:rPr kumimoji="0" lang="en-US" sz="3200" b="1" i="0" u="none" strike="noStrike" kern="1200" cap="none" spc="0" normalizeH="0" baseline="0" noProof="0" dirty="0">
                <a:ln>
                  <a:noFill/>
                </a:ln>
                <a:solidFill>
                  <a:srgbClr val="000000"/>
                </a:solidFill>
                <a:effectLst/>
                <a:uLnTx/>
                <a:uFillTx/>
                <a:latin typeface="Trefoil Sans Medium" panose="00000600000000000000" pitchFamily="50" charset="0"/>
                <a:ea typeface="+mj-ea"/>
                <a:cs typeface="+mj-cs"/>
              </a:rPr>
              <a:t>Account home page/landing page – a closer look</a:t>
            </a:r>
          </a:p>
        </p:txBody>
      </p:sp>
      <p:sp>
        <p:nvSpPr>
          <p:cNvPr id="22" name="Oval 21">
            <a:extLst>
              <a:ext uri="{FF2B5EF4-FFF2-40B4-BE49-F238E27FC236}">
                <a16:creationId xmlns:a16="http://schemas.microsoft.com/office/drawing/2014/main" id="{18D603B4-7A5C-46AA-A8E2-064DCFE1EF0B}"/>
              </a:ext>
            </a:extLst>
          </p:cNvPr>
          <p:cNvSpPr/>
          <p:nvPr/>
        </p:nvSpPr>
        <p:spPr>
          <a:xfrm>
            <a:off x="5289884" y="2651710"/>
            <a:ext cx="457200" cy="457200"/>
          </a:xfrm>
          <a:prstGeom prst="ellipse">
            <a:avLst/>
          </a:prstGeom>
          <a:solidFill>
            <a:srgbClr val="57C785"/>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23" name="Oval 22">
            <a:extLst>
              <a:ext uri="{FF2B5EF4-FFF2-40B4-BE49-F238E27FC236}">
                <a16:creationId xmlns:a16="http://schemas.microsoft.com/office/drawing/2014/main" id="{F18E6518-1069-451D-99AF-865EB1182F59}"/>
              </a:ext>
            </a:extLst>
          </p:cNvPr>
          <p:cNvSpPr/>
          <p:nvPr/>
        </p:nvSpPr>
        <p:spPr>
          <a:xfrm>
            <a:off x="2937338" y="5446786"/>
            <a:ext cx="457200" cy="457200"/>
          </a:xfrm>
          <a:prstGeom prst="ellipse">
            <a:avLst/>
          </a:prstGeom>
          <a:solidFill>
            <a:srgbClr val="57C785"/>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24" name="Oval 23">
            <a:extLst>
              <a:ext uri="{FF2B5EF4-FFF2-40B4-BE49-F238E27FC236}">
                <a16:creationId xmlns:a16="http://schemas.microsoft.com/office/drawing/2014/main" id="{2F430481-D170-43A3-BFDB-4B04AA3DF266}"/>
              </a:ext>
            </a:extLst>
          </p:cNvPr>
          <p:cNvSpPr/>
          <p:nvPr/>
        </p:nvSpPr>
        <p:spPr>
          <a:xfrm>
            <a:off x="1341894" y="3494208"/>
            <a:ext cx="457200" cy="457200"/>
          </a:xfrm>
          <a:prstGeom prst="ellipse">
            <a:avLst/>
          </a:prstGeom>
          <a:solidFill>
            <a:srgbClr val="57C785"/>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25" name="Oval 24">
            <a:extLst>
              <a:ext uri="{FF2B5EF4-FFF2-40B4-BE49-F238E27FC236}">
                <a16:creationId xmlns:a16="http://schemas.microsoft.com/office/drawing/2014/main" id="{F78D6A70-FD3B-4D17-8229-4D41F45EAB34}"/>
              </a:ext>
            </a:extLst>
          </p:cNvPr>
          <p:cNvSpPr/>
          <p:nvPr/>
        </p:nvSpPr>
        <p:spPr>
          <a:xfrm>
            <a:off x="-1528617" y="2880310"/>
            <a:ext cx="457200" cy="457200"/>
          </a:xfrm>
          <a:prstGeom prst="ellipse">
            <a:avLst/>
          </a:prstGeom>
          <a:solidFill>
            <a:srgbClr val="57C785"/>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4</a:t>
            </a:r>
          </a:p>
        </p:txBody>
      </p:sp>
      <p:sp>
        <p:nvSpPr>
          <p:cNvPr id="28" name="TextBox 27">
            <a:extLst>
              <a:ext uri="{FF2B5EF4-FFF2-40B4-BE49-F238E27FC236}">
                <a16:creationId xmlns:a16="http://schemas.microsoft.com/office/drawing/2014/main" id="{7311ABD3-DABB-4ED1-83BA-DDD14A32F3F9}"/>
              </a:ext>
            </a:extLst>
          </p:cNvPr>
          <p:cNvSpPr txBox="1"/>
          <p:nvPr/>
        </p:nvSpPr>
        <p:spPr>
          <a:xfrm>
            <a:off x="951589" y="6312092"/>
            <a:ext cx="10911548"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*Screens are snapshots of a system that is still in active development and testing; field names and other written material in the system are still subject to change before Go-Live but the concepts are the consistent.</a:t>
            </a:r>
          </a:p>
        </p:txBody>
      </p:sp>
    </p:spTree>
    <p:extLst>
      <p:ext uri="{BB962C8B-B14F-4D97-AF65-F5344CB8AC3E}">
        <p14:creationId xmlns:p14="http://schemas.microsoft.com/office/powerpoint/2010/main" val="3912393780"/>
      </p:ext>
    </p:extLst>
  </p:cSld>
  <p:clrMapOvr>
    <a:masterClrMapping/>
  </p:clrMapOvr>
</p:sld>
</file>

<file path=ppt/theme/theme1.xml><?xml version="1.0" encoding="utf-8"?>
<a:theme xmlns:a="http://schemas.openxmlformats.org/drawingml/2006/main" name="1_Presentation1_pink header_v1">
  <a:themeElements>
    <a:clrScheme name="GS-Brand-Theme">
      <a:dk1>
        <a:sysClr val="windowText" lastClr="000000"/>
      </a:dk1>
      <a:lt1>
        <a:sysClr val="window" lastClr="FFFFFF"/>
      </a:lt1>
      <a:dk2>
        <a:srgbClr val="00AE58"/>
      </a:dk2>
      <a:lt2>
        <a:srgbClr val="C7C8CA"/>
      </a:lt2>
      <a:accent1>
        <a:srgbClr val="00AAE5"/>
      </a:accent1>
      <a:accent2>
        <a:srgbClr val="EC008B"/>
      </a:accent2>
      <a:accent3>
        <a:srgbClr val="B2D235"/>
      </a:accent3>
      <a:accent4>
        <a:srgbClr val="FAA61A"/>
      </a:accent4>
      <a:accent5>
        <a:srgbClr val="6E298D"/>
      </a:accent5>
      <a:accent6>
        <a:srgbClr val="004E99"/>
      </a:accent6>
      <a:hlink>
        <a:srgbClr val="004E99"/>
      </a:hlink>
      <a:folHlink>
        <a:srgbClr val="6E298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16_GSUSA_Green-Gradient-Template_Arial_16.9.potx [Read-Only]" id="{F70450AB-BF47-4A1F-8901-3E0D06906D76}" vid="{1968ED5C-C4C1-46A2-8299-E5367E147B31}"/>
    </a:ext>
  </a:extLst>
</a:theme>
</file>

<file path=ppt/theme/theme2.xml><?xml version="1.0" encoding="utf-8"?>
<a:theme xmlns:a="http://schemas.openxmlformats.org/drawingml/2006/main" name="2_Presentation1_pink header_v1">
  <a:themeElements>
    <a:clrScheme name="GS-Brand-Theme">
      <a:dk1>
        <a:sysClr val="windowText" lastClr="000000"/>
      </a:dk1>
      <a:lt1>
        <a:sysClr val="window" lastClr="FFFFFF"/>
      </a:lt1>
      <a:dk2>
        <a:srgbClr val="00AE58"/>
      </a:dk2>
      <a:lt2>
        <a:srgbClr val="C7C8CA"/>
      </a:lt2>
      <a:accent1>
        <a:srgbClr val="00AAE5"/>
      </a:accent1>
      <a:accent2>
        <a:srgbClr val="EC008B"/>
      </a:accent2>
      <a:accent3>
        <a:srgbClr val="B2D235"/>
      </a:accent3>
      <a:accent4>
        <a:srgbClr val="FAA61A"/>
      </a:accent4>
      <a:accent5>
        <a:srgbClr val="6E298D"/>
      </a:accent5>
      <a:accent6>
        <a:srgbClr val="004E99"/>
      </a:accent6>
      <a:hlink>
        <a:srgbClr val="004E99"/>
      </a:hlink>
      <a:folHlink>
        <a:srgbClr val="6E298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16_GSUSA_Green-Gradient-Template_Arial_16.9.potx [Read-Only]" id="{F70450AB-BF47-4A1F-8901-3E0D06906D76}" vid="{1968ED5C-C4C1-46A2-8299-E5367E147B31}"/>
    </a:ext>
  </a:extLst>
</a:theme>
</file>

<file path=ppt/theme/theme3.xml><?xml version="1.0" encoding="utf-8"?>
<a:theme xmlns:a="http://schemas.openxmlformats.org/drawingml/2006/main" name="5_Presentation1_pink header_v1">
  <a:themeElements>
    <a:clrScheme name="GS-Brand-Theme">
      <a:dk1>
        <a:sysClr val="windowText" lastClr="000000"/>
      </a:dk1>
      <a:lt1>
        <a:sysClr val="window" lastClr="FFFFFF"/>
      </a:lt1>
      <a:dk2>
        <a:srgbClr val="00AE58"/>
      </a:dk2>
      <a:lt2>
        <a:srgbClr val="C7C8CA"/>
      </a:lt2>
      <a:accent1>
        <a:srgbClr val="00AAE5"/>
      </a:accent1>
      <a:accent2>
        <a:srgbClr val="EC008B"/>
      </a:accent2>
      <a:accent3>
        <a:srgbClr val="B2D235"/>
      </a:accent3>
      <a:accent4>
        <a:srgbClr val="FAA61A"/>
      </a:accent4>
      <a:accent5>
        <a:srgbClr val="6E298D"/>
      </a:accent5>
      <a:accent6>
        <a:srgbClr val="004E99"/>
      </a:accent6>
      <a:hlink>
        <a:srgbClr val="004E99"/>
      </a:hlink>
      <a:folHlink>
        <a:srgbClr val="6E298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16_GSUSA_Green-Gradient-Template_Arial_16.9.potx [Read-Only]" id="{F70450AB-BF47-4A1F-8901-3E0D06906D76}" vid="{1968ED5C-C4C1-46A2-8299-E5367E147B31}"/>
    </a:ext>
  </a:extLst>
</a:theme>
</file>

<file path=ppt/theme/theme4.xml><?xml version="1.0" encoding="utf-8"?>
<a:theme xmlns:a="http://schemas.openxmlformats.org/drawingml/2006/main" name="Presentation1_pink header_v1">
  <a:themeElements>
    <a:clrScheme name="GS-Brand-Theme">
      <a:dk1>
        <a:sysClr val="windowText" lastClr="000000"/>
      </a:dk1>
      <a:lt1>
        <a:sysClr val="window" lastClr="FFFFFF"/>
      </a:lt1>
      <a:dk2>
        <a:srgbClr val="00AE58"/>
      </a:dk2>
      <a:lt2>
        <a:srgbClr val="C7C8CA"/>
      </a:lt2>
      <a:accent1>
        <a:srgbClr val="00AAE5"/>
      </a:accent1>
      <a:accent2>
        <a:srgbClr val="EC008B"/>
      </a:accent2>
      <a:accent3>
        <a:srgbClr val="B2D235"/>
      </a:accent3>
      <a:accent4>
        <a:srgbClr val="FAA61A"/>
      </a:accent4>
      <a:accent5>
        <a:srgbClr val="6E298D"/>
      </a:accent5>
      <a:accent6>
        <a:srgbClr val="004E99"/>
      </a:accent6>
      <a:hlink>
        <a:srgbClr val="004E99"/>
      </a:hlink>
      <a:folHlink>
        <a:srgbClr val="6E298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16_GSUSA_Green-Gradient-Template_Arial_16.9.potx [Read-Only]" id="{F70450AB-BF47-4A1F-8901-3E0D06906D76}" vid="{1968ED5C-C4C1-46A2-8299-E5367E147B3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4D9089E6BA2DF45B5BCF9731C88CD80" ma:contentTypeVersion="4" ma:contentTypeDescription="Create a new document." ma:contentTypeScope="" ma:versionID="6eb53f0c6aaf4264841c7d0feb0524c7">
  <xsd:schema xmlns:xsd="http://www.w3.org/2001/XMLSchema" xmlns:xs="http://www.w3.org/2001/XMLSchema" xmlns:p="http://schemas.microsoft.com/office/2006/metadata/properties" xmlns:ns2="bcfdd1ef-bd1a-4d1e-8f7a-0c77d3d87a96" targetNamespace="http://schemas.microsoft.com/office/2006/metadata/properties" ma:root="true" ma:fieldsID="bce4b59362279623f832ec6d3e30a7da" ns2:_="">
    <xsd:import namespace="bcfdd1ef-bd1a-4d1e-8f7a-0c77d3d87a9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fdd1ef-bd1a-4d1e-8f7a-0c77d3d87a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69E6BC-BEB3-4DBF-9F6F-FF8998666DA2}">
  <ds:schemaRefs>
    <ds:schemaRef ds:uri="http://schemas.microsoft.com/sharepoint/v3/contenttype/forms"/>
  </ds:schemaRefs>
</ds:datastoreItem>
</file>

<file path=customXml/itemProps2.xml><?xml version="1.0" encoding="utf-8"?>
<ds:datastoreItem xmlns:ds="http://schemas.openxmlformats.org/officeDocument/2006/customXml" ds:itemID="{2648F845-F8D2-45F9-A9DD-EA891A2346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fdd1ef-bd1a-4d1e-8f7a-0c77d3d87a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B16D15F-6B62-4125-8112-962B7B68949A}">
  <ds:schemaRefs>
    <ds:schemaRef ds:uri="http://purl.org/dc/dcmitype/"/>
    <ds:schemaRef ds:uri="http://schemas.microsoft.com/office/2006/documentManagement/types"/>
    <ds:schemaRef ds:uri="http://schemas.microsoft.com/office/infopath/2007/PartnerControls"/>
    <ds:schemaRef ds:uri="http://www.w3.org/XML/1998/namespace"/>
    <ds:schemaRef ds:uri="b0074f9f-3449-4f59-a9c9-bd840be9fc01"/>
    <ds:schemaRef ds:uri="http://schemas.microsoft.com/office/2006/metadata/properties"/>
    <ds:schemaRef ds:uri="http://purl.org/dc/terms/"/>
    <ds:schemaRef ds:uri="http://purl.org/dc/elements/1.1/"/>
    <ds:schemaRef ds:uri="d80934b2-707b-41bc-900f-086bba053c38"/>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6906</TotalTime>
  <Words>2604</Words>
  <Application>Microsoft Office PowerPoint</Application>
  <PresentationFormat>Widescreen</PresentationFormat>
  <Paragraphs>274</Paragraphs>
  <Slides>18</Slides>
  <Notes>18</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18</vt:i4>
      </vt:variant>
    </vt:vector>
  </HeadingPairs>
  <TitlesOfParts>
    <vt:vector size="32" baseType="lpstr">
      <vt:lpstr>Arial</vt:lpstr>
      <vt:lpstr>Calibri</vt:lpstr>
      <vt:lpstr>Calibri Light</vt:lpstr>
      <vt:lpstr>Courier New</vt:lpstr>
      <vt:lpstr>Lucida Grande</vt:lpstr>
      <vt:lpstr>STIXGeneral-Regular</vt:lpstr>
      <vt:lpstr>Trefoil Sans</vt:lpstr>
      <vt:lpstr>Trefoil Sans Medium</vt:lpstr>
      <vt:lpstr>Trefoil Sans SemiBold</vt:lpstr>
      <vt:lpstr>Wingdings</vt:lpstr>
      <vt:lpstr>1_Presentation1_pink header_v1</vt:lpstr>
      <vt:lpstr>2_Presentation1_pink header_v1</vt:lpstr>
      <vt:lpstr>5_Presentation1_pink header_v1</vt:lpstr>
      <vt:lpstr>Presentation1_pink header_v1</vt:lpstr>
      <vt:lpstr>Your Girl Scout Member Account More Features. More Fun!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myAccount – my household and my troop tabs (parent view)</vt:lpstr>
      <vt:lpstr>PowerPoint Presentation</vt:lpstr>
      <vt:lpstr>PowerPoint Presentation</vt:lpstr>
      <vt:lpstr>PowerPoint Presentation</vt:lpstr>
      <vt:lpstr>PowerPoint Presentation</vt:lpstr>
      <vt:lpstr>VS 2.0 Go-Live Member Timeline</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Connie Walker</dc:creator>
  <cp:lastModifiedBy>Sarah Robinson</cp:lastModifiedBy>
  <cp:revision>118</cp:revision>
  <dcterms:created xsi:type="dcterms:W3CDTF">2020-08-17T12:12:09Z</dcterms:created>
  <dcterms:modified xsi:type="dcterms:W3CDTF">2020-10-29T18:19:42Z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0x01010074D9089E6BA2DF45B5BCF9731C88CD80</vt:lpwstr>
  </property>
</Properties>
</file>